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media/image1.png" ContentType="image/png"/>
  <Override PartName="/ppt/media/image2.jpeg" ContentType="image/jpeg"/>
  <Override PartName="/ppt/media/image7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8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8288000" cy="10287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39DEB90-2AC6-4A74-BA20-63C74FE4976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F1B1273-F0BE-4649-AF12-60DDD82933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CE085E0-B45D-4495-824C-E6414DD1BAE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007A2BB-507D-495C-9382-14C8CCB4189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93A239D-E18B-41E9-AA8A-814DA8447E9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0A85955-9F3F-400A-8C51-0CE49BC25A1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B9E7B0-DC46-4520-AB1B-DE49A100C7B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1183AD3-73BF-4C25-9115-258F248D423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0CBF189-E2ED-4571-BA5C-262676B502C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4352A3F-EB0F-42B4-94A9-40D3A91F725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AF928DB-D482-4D3F-9787-8B08185705E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002359F-A2C4-40C8-915F-B036F212ED9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&lt;fecha/hora&gt;</a:t>
            </a:r>
            <a:endParaRPr b="0" lang="es-E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es-E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&lt;pie de página&gt;</a:t>
            </a:r>
            <a:endParaRPr b="0" lang="es-E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DD7E77B-5324-4238-8744-271D513E180C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es-E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8.png"/><Relationship Id="rId10" Type="http://schemas.openxmlformats.org/officeDocument/2006/relationships/image" Target="../media/image8.png"/><Relationship Id="rId11" Type="http://schemas.openxmlformats.org/officeDocument/2006/relationships/image" Target="../media/image8.png"/><Relationship Id="rId1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8.png"/><Relationship Id="rId10" Type="http://schemas.openxmlformats.org/officeDocument/2006/relationships/image" Target="../media/image8.png"/><Relationship Id="rId11" Type="http://schemas.openxmlformats.org/officeDocument/2006/relationships/image" Target="../media/image8.png"/><Relationship Id="rId1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8.png"/><Relationship Id="rId7" Type="http://schemas.openxmlformats.org/officeDocument/2006/relationships/image" Target="../media/image8.png"/><Relationship Id="rId8" Type="http://schemas.openxmlformats.org/officeDocument/2006/relationships/image" Target="../media/image8.png"/><Relationship Id="rId9" Type="http://schemas.openxmlformats.org/officeDocument/2006/relationships/image" Target="../media/image8.png"/><Relationship Id="rId10" Type="http://schemas.openxmlformats.org/officeDocument/2006/relationships/image" Target="../media/image8.png"/><Relationship Id="rId11" Type="http://schemas.openxmlformats.org/officeDocument/2006/relationships/image" Target="../media/image8.png"/><Relationship Id="rId12" Type="http://schemas.openxmlformats.org/officeDocument/2006/relationships/image" Target="../media/image8.png"/><Relationship Id="rId1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reeform 2"/>
          <p:cNvSpPr/>
          <p:nvPr/>
        </p:nvSpPr>
        <p:spPr>
          <a:xfrm>
            <a:off x="0" y="0"/>
            <a:ext cx="18287640" cy="10286640"/>
          </a:xfrm>
          <a:custGeom>
            <a:avLst/>
            <a:gdLst>
              <a:gd name="textAreaLeft" fmla="*/ 0 w 18287640"/>
              <a:gd name="textAreaRight" fmla="*/ 18288000 w 18287640"/>
              <a:gd name="textAreaTop" fmla="*/ 0 h 10286640"/>
              <a:gd name="textAreaBottom" fmla="*/ 10287000 h 10286640"/>
            </a:gdLst>
            <a:ahLst/>
            <a:rect l="textAreaLeft" t="textAreaTop" r="textAreaRight" b="textAreaBottom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Freeform 3"/>
          <p:cNvSpPr/>
          <p:nvPr/>
        </p:nvSpPr>
        <p:spPr>
          <a:xfrm>
            <a:off x="-27458640" y="-27302760"/>
            <a:ext cx="81477360" cy="48120120"/>
          </a:xfrm>
          <a:custGeom>
            <a:avLst/>
            <a:gdLst>
              <a:gd name="textAreaLeft" fmla="*/ 0 w 81477360"/>
              <a:gd name="textAreaRight" fmla="*/ 81477720 w 81477360"/>
              <a:gd name="textAreaTop" fmla="*/ 0 h 48120120"/>
              <a:gd name="textAreaBottom" fmla="*/ 48120480 h 48120120"/>
            </a:gdLst>
            <a:ahLst/>
            <a:rect l="textAreaLeft" t="textAreaTop" r="textAreaRight" b="textAreaBottom"/>
            <a:pathLst>
              <a:path w="81477744" h="48120616">
                <a:moveTo>
                  <a:pt x="0" y="0"/>
                </a:moveTo>
                <a:lnTo>
                  <a:pt x="81477744" y="0"/>
                </a:lnTo>
                <a:lnTo>
                  <a:pt x="81477744" y="48120616"/>
                </a:lnTo>
                <a:lnTo>
                  <a:pt x="0" y="4812061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>
              <a:alphaModFix amt="52000"/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Freeform 4"/>
          <p:cNvSpPr/>
          <p:nvPr/>
        </p:nvSpPr>
        <p:spPr>
          <a:xfrm>
            <a:off x="0" y="1143000"/>
            <a:ext cx="18287640" cy="9143640"/>
          </a:xfrm>
          <a:custGeom>
            <a:avLst/>
            <a:gdLst>
              <a:gd name="textAreaLeft" fmla="*/ 0 w 18287640"/>
              <a:gd name="textAreaRight" fmla="*/ 18288000 w 18287640"/>
              <a:gd name="textAreaTop" fmla="*/ 0 h 9143640"/>
              <a:gd name="textAreaBottom" fmla="*/ 9144000 h 9143640"/>
            </a:gdLst>
            <a:ahLst/>
            <a:rect l="textAreaLeft" t="textAreaTop" r="textAreaRight" b="textAreaBottom"/>
            <a:pathLst>
              <a:path w="18288000" h="9144000">
                <a:moveTo>
                  <a:pt x="0" y="0"/>
                </a:moveTo>
                <a:lnTo>
                  <a:pt x="18288000" y="0"/>
                </a:lnTo>
                <a:lnTo>
                  <a:pt x="18288000" y="9144000"/>
                </a:lnTo>
                <a:lnTo>
                  <a:pt x="0" y="91440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4" name="Group 5"/>
          <p:cNvGrpSpPr/>
          <p:nvPr/>
        </p:nvGrpSpPr>
        <p:grpSpPr>
          <a:xfrm>
            <a:off x="4794840" y="2430720"/>
            <a:ext cx="8697960" cy="4534200"/>
            <a:chOff x="4794840" y="2430720"/>
            <a:chExt cx="8697960" cy="4534200"/>
          </a:xfrm>
        </p:grpSpPr>
        <p:sp>
          <p:nvSpPr>
            <p:cNvPr id="45" name="Freeform 6"/>
            <p:cNvSpPr/>
            <p:nvPr/>
          </p:nvSpPr>
          <p:spPr>
            <a:xfrm>
              <a:off x="4794840" y="2430720"/>
              <a:ext cx="8697960" cy="4534200"/>
            </a:xfrm>
            <a:custGeom>
              <a:avLst/>
              <a:gdLst>
                <a:gd name="textAreaLeft" fmla="*/ 0 w 8697960"/>
                <a:gd name="textAreaRight" fmla="*/ 8698320 w 8697960"/>
                <a:gd name="textAreaTop" fmla="*/ 0 h 4534200"/>
                <a:gd name="textAreaBottom" fmla="*/ 4534560 h 4534200"/>
              </a:gdLst>
              <a:ahLst/>
              <a:rect l="textAreaLeft" t="textAreaTop" r="textAreaRight" b="textAreaBottom"/>
              <a:pathLst>
                <a:path w="11597899" h="6046132">
                  <a:moveTo>
                    <a:pt x="0" y="0"/>
                  </a:moveTo>
                  <a:lnTo>
                    <a:pt x="11597899" y="0"/>
                  </a:lnTo>
                  <a:lnTo>
                    <a:pt x="11597899" y="6046132"/>
                  </a:lnTo>
                  <a:lnTo>
                    <a:pt x="0" y="6046132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6" name="Freeform 7"/>
            <p:cNvSpPr/>
            <p:nvPr/>
          </p:nvSpPr>
          <p:spPr>
            <a:xfrm>
              <a:off x="8069760" y="6194520"/>
              <a:ext cx="282240" cy="253800"/>
            </a:xfrm>
            <a:custGeom>
              <a:avLst/>
              <a:gdLst>
                <a:gd name="textAreaLeft" fmla="*/ 0 w 282240"/>
                <a:gd name="textAreaRight" fmla="*/ 282600 w 282240"/>
                <a:gd name="textAreaTop" fmla="*/ 0 h 253800"/>
                <a:gd name="textAreaBottom" fmla="*/ 254160 h 253800"/>
              </a:gdLst>
              <a:ahLst/>
              <a:rect l="textAreaLeft" t="textAreaTop" r="textAreaRight" b="textAreaBottom"/>
              <a:pathLst>
                <a:path w="376713" h="339042">
                  <a:moveTo>
                    <a:pt x="0" y="0"/>
                  </a:moveTo>
                  <a:lnTo>
                    <a:pt x="376713" y="0"/>
                  </a:lnTo>
                  <a:lnTo>
                    <a:pt x="376713" y="339042"/>
                  </a:lnTo>
                  <a:lnTo>
                    <a:pt x="0" y="339042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7" name="TextBox 8"/>
            <p:cNvSpPr/>
            <p:nvPr/>
          </p:nvSpPr>
          <p:spPr>
            <a:xfrm>
              <a:off x="8352360" y="6249600"/>
              <a:ext cx="1212480" cy="142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123"/>
                </a:lnSpc>
              </a:pPr>
              <a:r>
                <a:rPr b="1" lang="en-US" sz="108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up_aupex</a:t>
              </a:r>
              <a:endParaRPr b="0" lang="es-ES" sz="108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8" name="Freeform 9"/>
            <p:cNvSpPr/>
            <p:nvPr/>
          </p:nvSpPr>
          <p:spPr>
            <a:xfrm>
              <a:off x="9125640" y="6173640"/>
              <a:ext cx="139680" cy="295920"/>
            </a:xfrm>
            <a:custGeom>
              <a:avLst/>
              <a:gdLst>
                <a:gd name="textAreaLeft" fmla="*/ 0 w 139680"/>
                <a:gd name="textAreaRight" fmla="*/ 140040 w 139680"/>
                <a:gd name="textAreaTop" fmla="*/ 0 h 295920"/>
                <a:gd name="textAreaBottom" fmla="*/ 296280 h 295920"/>
              </a:gdLst>
              <a:ahLst/>
              <a:rect l="textAreaLeft" t="textAreaTop" r="textAreaRight" b="textAreaBottom"/>
              <a:pathLst>
                <a:path w="186584" h="394886">
                  <a:moveTo>
                    <a:pt x="0" y="0"/>
                  </a:moveTo>
                  <a:lnTo>
                    <a:pt x="186584" y="0"/>
                  </a:lnTo>
                  <a:lnTo>
                    <a:pt x="186584" y="394886"/>
                  </a:lnTo>
                  <a:lnTo>
                    <a:pt x="0" y="394886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9" name="TextBox 10"/>
            <p:cNvSpPr/>
            <p:nvPr/>
          </p:nvSpPr>
          <p:spPr>
            <a:xfrm>
              <a:off x="9333000" y="6249600"/>
              <a:ext cx="857520" cy="142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123"/>
                </a:lnSpc>
              </a:pPr>
              <a:r>
                <a:rPr b="1" lang="en-US" sz="108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aupex</a:t>
              </a:r>
              <a:endParaRPr b="0" lang="es-ES" sz="108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0" name="Freeform 11"/>
            <p:cNvSpPr/>
            <p:nvPr/>
          </p:nvSpPr>
          <p:spPr>
            <a:xfrm>
              <a:off x="9881640" y="6173640"/>
              <a:ext cx="308880" cy="308880"/>
            </a:xfrm>
            <a:custGeom>
              <a:avLst/>
              <a:gdLst>
                <a:gd name="textAreaLeft" fmla="*/ 0 w 308880"/>
                <a:gd name="textAreaRight" fmla="*/ 309240 w 308880"/>
                <a:gd name="textAreaTop" fmla="*/ 0 h 308880"/>
                <a:gd name="textAreaBottom" fmla="*/ 309240 h 308880"/>
              </a:gdLst>
              <a:ahLst/>
              <a:rect l="textAreaLeft" t="textAreaTop" r="textAreaRight" b="textAreaBottom"/>
              <a:pathLst>
                <a:path w="412412" h="412412">
                  <a:moveTo>
                    <a:pt x="0" y="0"/>
                  </a:moveTo>
                  <a:lnTo>
                    <a:pt x="412412" y="0"/>
                  </a:lnTo>
                  <a:lnTo>
                    <a:pt x="412412" y="412413"/>
                  </a:lnTo>
                  <a:lnTo>
                    <a:pt x="0" y="41241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1" name="TextBox 12"/>
            <p:cNvSpPr/>
            <p:nvPr/>
          </p:nvSpPr>
          <p:spPr>
            <a:xfrm>
              <a:off x="10259280" y="6249600"/>
              <a:ext cx="1324440" cy="142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123"/>
                </a:lnSpc>
              </a:pPr>
              <a:r>
                <a:rPr b="1" lang="en-US" sz="108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aupex.org</a:t>
              </a:r>
              <a:endParaRPr b="0" lang="es-ES" sz="108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52" name="Group 13"/>
          <p:cNvGrpSpPr/>
          <p:nvPr/>
        </p:nvGrpSpPr>
        <p:grpSpPr>
          <a:xfrm>
            <a:off x="9822240" y="-787680"/>
            <a:ext cx="10145880" cy="2126520"/>
            <a:chOff x="9822240" y="-787680"/>
            <a:chExt cx="10145880" cy="2126520"/>
          </a:xfrm>
        </p:grpSpPr>
        <p:sp>
          <p:nvSpPr>
            <p:cNvPr id="53" name="Freeform 14"/>
            <p:cNvSpPr/>
            <p:nvPr/>
          </p:nvSpPr>
          <p:spPr>
            <a:xfrm>
              <a:off x="14196960" y="-768600"/>
              <a:ext cx="3610080" cy="2107440"/>
            </a:xfrm>
            <a:custGeom>
              <a:avLst/>
              <a:gdLst>
                <a:gd name="textAreaLeft" fmla="*/ 0 w 3610080"/>
                <a:gd name="textAreaRight" fmla="*/ 3610440 w 3610080"/>
                <a:gd name="textAreaTop" fmla="*/ 0 h 2107440"/>
                <a:gd name="textAreaBottom" fmla="*/ 2107800 h 2107440"/>
              </a:gdLst>
              <a:ahLst/>
              <a:rect l="textAreaLeft" t="textAreaTop" r="textAreaRight" b="textAreaBottom"/>
              <a:pathLst>
                <a:path w="4814019" h="2810184">
                  <a:moveTo>
                    <a:pt x="0" y="0"/>
                  </a:moveTo>
                  <a:lnTo>
                    <a:pt x="4814020" y="0"/>
                  </a:lnTo>
                  <a:lnTo>
                    <a:pt x="4814020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8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4" name="Freeform 15"/>
            <p:cNvSpPr/>
            <p:nvPr/>
          </p:nvSpPr>
          <p:spPr>
            <a:xfrm>
              <a:off x="16358040" y="-768600"/>
              <a:ext cx="3610080" cy="2107440"/>
            </a:xfrm>
            <a:custGeom>
              <a:avLst/>
              <a:gdLst>
                <a:gd name="textAreaLeft" fmla="*/ 0 w 3610080"/>
                <a:gd name="textAreaRight" fmla="*/ 3610440 w 3610080"/>
                <a:gd name="textAreaTop" fmla="*/ 0 h 2107440"/>
                <a:gd name="textAreaBottom" fmla="*/ 2107800 h 2107440"/>
              </a:gdLst>
              <a:ahLst/>
              <a:rect l="textAreaLeft" t="textAreaTop" r="textAreaRight" b="textAreaBottom"/>
              <a:pathLst>
                <a:path w="4814019" h="2810184">
                  <a:moveTo>
                    <a:pt x="0" y="0"/>
                  </a:moveTo>
                  <a:lnTo>
                    <a:pt x="4814019" y="0"/>
                  </a:lnTo>
                  <a:lnTo>
                    <a:pt x="4814019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9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5" name="Freeform 16"/>
            <p:cNvSpPr/>
            <p:nvPr/>
          </p:nvSpPr>
          <p:spPr>
            <a:xfrm>
              <a:off x="9822240" y="-787680"/>
              <a:ext cx="3610080" cy="2107440"/>
            </a:xfrm>
            <a:custGeom>
              <a:avLst/>
              <a:gdLst>
                <a:gd name="textAreaLeft" fmla="*/ 0 w 3610080"/>
                <a:gd name="textAreaRight" fmla="*/ 3610440 w 3610080"/>
                <a:gd name="textAreaTop" fmla="*/ 0 h 2107440"/>
                <a:gd name="textAreaBottom" fmla="*/ 2107800 h 2107440"/>
              </a:gdLst>
              <a:ahLst/>
              <a:rect l="textAreaLeft" t="textAreaTop" r="textAreaRight" b="textAreaBottom"/>
              <a:pathLst>
                <a:path w="4814019" h="2810184">
                  <a:moveTo>
                    <a:pt x="0" y="0"/>
                  </a:moveTo>
                  <a:lnTo>
                    <a:pt x="4814019" y="0"/>
                  </a:lnTo>
                  <a:lnTo>
                    <a:pt x="4814019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0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56" name="Freeform 17"/>
            <p:cNvSpPr/>
            <p:nvPr/>
          </p:nvSpPr>
          <p:spPr>
            <a:xfrm>
              <a:off x="11982960" y="-787680"/>
              <a:ext cx="3610080" cy="2107440"/>
            </a:xfrm>
            <a:custGeom>
              <a:avLst/>
              <a:gdLst>
                <a:gd name="textAreaLeft" fmla="*/ 0 w 3610080"/>
                <a:gd name="textAreaRight" fmla="*/ 3610440 w 3610080"/>
                <a:gd name="textAreaTop" fmla="*/ 0 h 2107440"/>
                <a:gd name="textAreaBottom" fmla="*/ 2107800 h 2107440"/>
              </a:gdLst>
              <a:ahLst/>
              <a:rect l="textAreaLeft" t="textAreaTop" r="textAreaRight" b="textAreaBottom"/>
              <a:pathLst>
                <a:path w="4814019" h="2810184">
                  <a:moveTo>
                    <a:pt x="0" y="0"/>
                  </a:moveTo>
                  <a:lnTo>
                    <a:pt x="4814020" y="0"/>
                  </a:lnTo>
                  <a:lnTo>
                    <a:pt x="4814020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1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 2"/>
          <p:cNvSpPr/>
          <p:nvPr/>
        </p:nvSpPr>
        <p:spPr>
          <a:xfrm>
            <a:off x="0" y="0"/>
            <a:ext cx="18287640" cy="10286640"/>
          </a:xfrm>
          <a:custGeom>
            <a:avLst/>
            <a:gdLst>
              <a:gd name="textAreaLeft" fmla="*/ 0 w 18287640"/>
              <a:gd name="textAreaRight" fmla="*/ 18288000 w 18287640"/>
              <a:gd name="textAreaTop" fmla="*/ 0 h 10286640"/>
              <a:gd name="textAreaBottom" fmla="*/ 10287000 h 10286640"/>
            </a:gdLst>
            <a:ahLst/>
            <a:rect l="textAreaLeft" t="textAreaTop" r="textAreaRight" b="textAreaBottom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Freeform 3"/>
          <p:cNvSpPr/>
          <p:nvPr/>
        </p:nvSpPr>
        <p:spPr>
          <a:xfrm>
            <a:off x="-27458640" y="-27302760"/>
            <a:ext cx="81477360" cy="48120120"/>
          </a:xfrm>
          <a:custGeom>
            <a:avLst/>
            <a:gdLst>
              <a:gd name="textAreaLeft" fmla="*/ 0 w 81477360"/>
              <a:gd name="textAreaRight" fmla="*/ 81477720 w 81477360"/>
              <a:gd name="textAreaTop" fmla="*/ 0 h 48120120"/>
              <a:gd name="textAreaBottom" fmla="*/ 48120480 h 48120120"/>
            </a:gdLst>
            <a:ahLst/>
            <a:rect l="textAreaLeft" t="textAreaTop" r="textAreaRight" b="textAreaBottom"/>
            <a:pathLst>
              <a:path w="81477744" h="48120616">
                <a:moveTo>
                  <a:pt x="0" y="0"/>
                </a:moveTo>
                <a:lnTo>
                  <a:pt x="81477744" y="0"/>
                </a:lnTo>
                <a:lnTo>
                  <a:pt x="81477744" y="48120616"/>
                </a:lnTo>
                <a:lnTo>
                  <a:pt x="0" y="48120616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2">
              <a:alphaModFix amt="52000"/>
            </a:blip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Freeform 4"/>
          <p:cNvSpPr/>
          <p:nvPr/>
        </p:nvSpPr>
        <p:spPr>
          <a:xfrm>
            <a:off x="0" y="1143000"/>
            <a:ext cx="18287640" cy="9143640"/>
          </a:xfrm>
          <a:custGeom>
            <a:avLst/>
            <a:gdLst>
              <a:gd name="textAreaLeft" fmla="*/ 0 w 18287640"/>
              <a:gd name="textAreaRight" fmla="*/ 18288000 w 18287640"/>
              <a:gd name="textAreaTop" fmla="*/ 0 h 9143640"/>
              <a:gd name="textAreaBottom" fmla="*/ 9144000 h 9143640"/>
            </a:gdLst>
            <a:ahLst/>
            <a:rect l="textAreaLeft" t="textAreaTop" r="textAreaRight" b="textAreaBottom"/>
            <a:pathLst>
              <a:path w="18288000" h="9144000">
                <a:moveTo>
                  <a:pt x="0" y="0"/>
                </a:moveTo>
                <a:lnTo>
                  <a:pt x="18288000" y="0"/>
                </a:lnTo>
                <a:lnTo>
                  <a:pt x="18288000" y="9144000"/>
                </a:lnTo>
                <a:lnTo>
                  <a:pt x="0" y="914400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3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0" name="Group 5"/>
          <p:cNvGrpSpPr/>
          <p:nvPr/>
        </p:nvGrpSpPr>
        <p:grpSpPr>
          <a:xfrm>
            <a:off x="4794840" y="1683000"/>
            <a:ext cx="8697960" cy="4534200"/>
            <a:chOff x="4794840" y="1683000"/>
            <a:chExt cx="8697960" cy="4534200"/>
          </a:xfrm>
        </p:grpSpPr>
        <p:sp>
          <p:nvSpPr>
            <p:cNvPr id="61" name="Freeform 6"/>
            <p:cNvSpPr/>
            <p:nvPr/>
          </p:nvSpPr>
          <p:spPr>
            <a:xfrm>
              <a:off x="4794840" y="1683000"/>
              <a:ext cx="8697960" cy="4534200"/>
            </a:xfrm>
            <a:custGeom>
              <a:avLst/>
              <a:gdLst>
                <a:gd name="textAreaLeft" fmla="*/ 0 w 8697960"/>
                <a:gd name="textAreaRight" fmla="*/ 8698320 w 8697960"/>
                <a:gd name="textAreaTop" fmla="*/ 0 h 4534200"/>
                <a:gd name="textAreaBottom" fmla="*/ 4534560 h 4534200"/>
              </a:gdLst>
              <a:ahLst/>
              <a:rect l="textAreaLeft" t="textAreaTop" r="textAreaRight" b="textAreaBottom"/>
              <a:pathLst>
                <a:path w="11597899" h="6046132">
                  <a:moveTo>
                    <a:pt x="0" y="0"/>
                  </a:moveTo>
                  <a:lnTo>
                    <a:pt x="11597899" y="0"/>
                  </a:lnTo>
                  <a:lnTo>
                    <a:pt x="11597899" y="6046132"/>
                  </a:lnTo>
                  <a:lnTo>
                    <a:pt x="0" y="6046132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2" name="Freeform 7"/>
            <p:cNvSpPr/>
            <p:nvPr/>
          </p:nvSpPr>
          <p:spPr>
            <a:xfrm>
              <a:off x="8069760" y="5447160"/>
              <a:ext cx="282240" cy="253800"/>
            </a:xfrm>
            <a:custGeom>
              <a:avLst/>
              <a:gdLst>
                <a:gd name="textAreaLeft" fmla="*/ 0 w 282240"/>
                <a:gd name="textAreaRight" fmla="*/ 282600 w 282240"/>
                <a:gd name="textAreaTop" fmla="*/ 0 h 253800"/>
                <a:gd name="textAreaBottom" fmla="*/ 254160 h 253800"/>
              </a:gdLst>
              <a:ahLst/>
              <a:rect l="textAreaLeft" t="textAreaTop" r="textAreaRight" b="textAreaBottom"/>
              <a:pathLst>
                <a:path w="376713" h="339042">
                  <a:moveTo>
                    <a:pt x="0" y="0"/>
                  </a:moveTo>
                  <a:lnTo>
                    <a:pt x="376713" y="0"/>
                  </a:lnTo>
                  <a:lnTo>
                    <a:pt x="376713" y="339042"/>
                  </a:lnTo>
                  <a:lnTo>
                    <a:pt x="0" y="339042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5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3" name="TextBox 8"/>
            <p:cNvSpPr/>
            <p:nvPr/>
          </p:nvSpPr>
          <p:spPr>
            <a:xfrm>
              <a:off x="8352360" y="5501880"/>
              <a:ext cx="1212480" cy="142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123"/>
                </a:lnSpc>
              </a:pPr>
              <a:r>
                <a:rPr b="1" lang="en-US" sz="108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up_aupex</a:t>
              </a:r>
              <a:endParaRPr b="0" lang="es-ES" sz="108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4" name="Freeform 9"/>
            <p:cNvSpPr/>
            <p:nvPr/>
          </p:nvSpPr>
          <p:spPr>
            <a:xfrm>
              <a:off x="9125640" y="5426280"/>
              <a:ext cx="139680" cy="295920"/>
            </a:xfrm>
            <a:custGeom>
              <a:avLst/>
              <a:gdLst>
                <a:gd name="textAreaLeft" fmla="*/ 0 w 139680"/>
                <a:gd name="textAreaRight" fmla="*/ 140040 w 139680"/>
                <a:gd name="textAreaTop" fmla="*/ 0 h 295920"/>
                <a:gd name="textAreaBottom" fmla="*/ 296280 h 295920"/>
              </a:gdLst>
              <a:ahLst/>
              <a:rect l="textAreaLeft" t="textAreaTop" r="textAreaRight" b="textAreaBottom"/>
              <a:pathLst>
                <a:path w="186584" h="394886">
                  <a:moveTo>
                    <a:pt x="0" y="0"/>
                  </a:moveTo>
                  <a:lnTo>
                    <a:pt x="186584" y="0"/>
                  </a:lnTo>
                  <a:lnTo>
                    <a:pt x="186584" y="394886"/>
                  </a:lnTo>
                  <a:lnTo>
                    <a:pt x="0" y="394886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6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5" name="TextBox 10"/>
            <p:cNvSpPr/>
            <p:nvPr/>
          </p:nvSpPr>
          <p:spPr>
            <a:xfrm>
              <a:off x="9333000" y="5501880"/>
              <a:ext cx="857520" cy="142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123"/>
                </a:lnSpc>
              </a:pPr>
              <a:r>
                <a:rPr b="1" lang="en-US" sz="108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aupex</a:t>
              </a:r>
              <a:endParaRPr b="0" lang="es-ES" sz="108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6" name="Freeform 11"/>
            <p:cNvSpPr/>
            <p:nvPr/>
          </p:nvSpPr>
          <p:spPr>
            <a:xfrm>
              <a:off x="9881640" y="5426280"/>
              <a:ext cx="308880" cy="308880"/>
            </a:xfrm>
            <a:custGeom>
              <a:avLst/>
              <a:gdLst>
                <a:gd name="textAreaLeft" fmla="*/ 0 w 308880"/>
                <a:gd name="textAreaRight" fmla="*/ 309240 w 308880"/>
                <a:gd name="textAreaTop" fmla="*/ 0 h 308880"/>
                <a:gd name="textAreaBottom" fmla="*/ 309240 h 308880"/>
              </a:gdLst>
              <a:ahLst/>
              <a:rect l="textAreaLeft" t="textAreaTop" r="textAreaRight" b="textAreaBottom"/>
              <a:pathLst>
                <a:path w="412412" h="412412">
                  <a:moveTo>
                    <a:pt x="0" y="0"/>
                  </a:moveTo>
                  <a:lnTo>
                    <a:pt x="412412" y="0"/>
                  </a:lnTo>
                  <a:lnTo>
                    <a:pt x="412412" y="412413"/>
                  </a:lnTo>
                  <a:lnTo>
                    <a:pt x="0" y="41241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7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7" name="TextBox 12"/>
            <p:cNvSpPr/>
            <p:nvPr/>
          </p:nvSpPr>
          <p:spPr>
            <a:xfrm>
              <a:off x="10259280" y="5501880"/>
              <a:ext cx="1324440" cy="142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123"/>
                </a:lnSpc>
              </a:pPr>
              <a:r>
                <a:rPr b="1" lang="en-US" sz="108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aupex.org</a:t>
              </a:r>
              <a:endParaRPr b="0" lang="es-ES" sz="108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68" name="Group 13"/>
          <p:cNvGrpSpPr/>
          <p:nvPr/>
        </p:nvGrpSpPr>
        <p:grpSpPr>
          <a:xfrm>
            <a:off x="9822240" y="-787680"/>
            <a:ext cx="10145880" cy="2126520"/>
            <a:chOff x="9822240" y="-787680"/>
            <a:chExt cx="10145880" cy="2126520"/>
          </a:xfrm>
        </p:grpSpPr>
        <p:sp>
          <p:nvSpPr>
            <p:cNvPr id="69" name="Freeform 14"/>
            <p:cNvSpPr/>
            <p:nvPr/>
          </p:nvSpPr>
          <p:spPr>
            <a:xfrm>
              <a:off x="14196960" y="-768600"/>
              <a:ext cx="3610080" cy="2107440"/>
            </a:xfrm>
            <a:custGeom>
              <a:avLst/>
              <a:gdLst>
                <a:gd name="textAreaLeft" fmla="*/ 0 w 3610080"/>
                <a:gd name="textAreaRight" fmla="*/ 3610440 w 3610080"/>
                <a:gd name="textAreaTop" fmla="*/ 0 h 2107440"/>
                <a:gd name="textAreaBottom" fmla="*/ 2107800 h 2107440"/>
              </a:gdLst>
              <a:ahLst/>
              <a:rect l="textAreaLeft" t="textAreaTop" r="textAreaRight" b="textAreaBottom"/>
              <a:pathLst>
                <a:path w="4814019" h="2810184">
                  <a:moveTo>
                    <a:pt x="0" y="0"/>
                  </a:moveTo>
                  <a:lnTo>
                    <a:pt x="4814020" y="0"/>
                  </a:lnTo>
                  <a:lnTo>
                    <a:pt x="4814020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8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" name="Freeform 15"/>
            <p:cNvSpPr/>
            <p:nvPr/>
          </p:nvSpPr>
          <p:spPr>
            <a:xfrm>
              <a:off x="16358040" y="-768600"/>
              <a:ext cx="3610080" cy="2107440"/>
            </a:xfrm>
            <a:custGeom>
              <a:avLst/>
              <a:gdLst>
                <a:gd name="textAreaLeft" fmla="*/ 0 w 3610080"/>
                <a:gd name="textAreaRight" fmla="*/ 3610440 w 3610080"/>
                <a:gd name="textAreaTop" fmla="*/ 0 h 2107440"/>
                <a:gd name="textAreaBottom" fmla="*/ 2107800 h 2107440"/>
              </a:gdLst>
              <a:ahLst/>
              <a:rect l="textAreaLeft" t="textAreaTop" r="textAreaRight" b="textAreaBottom"/>
              <a:pathLst>
                <a:path w="4814019" h="2810184">
                  <a:moveTo>
                    <a:pt x="0" y="0"/>
                  </a:moveTo>
                  <a:lnTo>
                    <a:pt x="4814019" y="0"/>
                  </a:lnTo>
                  <a:lnTo>
                    <a:pt x="4814019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9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1" name="Freeform 16"/>
            <p:cNvSpPr/>
            <p:nvPr/>
          </p:nvSpPr>
          <p:spPr>
            <a:xfrm>
              <a:off x="9822240" y="-787680"/>
              <a:ext cx="3610080" cy="2107440"/>
            </a:xfrm>
            <a:custGeom>
              <a:avLst/>
              <a:gdLst>
                <a:gd name="textAreaLeft" fmla="*/ 0 w 3610080"/>
                <a:gd name="textAreaRight" fmla="*/ 3610440 w 3610080"/>
                <a:gd name="textAreaTop" fmla="*/ 0 h 2107440"/>
                <a:gd name="textAreaBottom" fmla="*/ 2107800 h 2107440"/>
              </a:gdLst>
              <a:ahLst/>
              <a:rect l="textAreaLeft" t="textAreaTop" r="textAreaRight" b="textAreaBottom"/>
              <a:pathLst>
                <a:path w="4814019" h="2810184">
                  <a:moveTo>
                    <a:pt x="0" y="0"/>
                  </a:moveTo>
                  <a:lnTo>
                    <a:pt x="4814019" y="0"/>
                  </a:lnTo>
                  <a:lnTo>
                    <a:pt x="4814019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0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2" name="Freeform 17"/>
            <p:cNvSpPr/>
            <p:nvPr/>
          </p:nvSpPr>
          <p:spPr>
            <a:xfrm>
              <a:off x="11982960" y="-787680"/>
              <a:ext cx="3610080" cy="2107440"/>
            </a:xfrm>
            <a:custGeom>
              <a:avLst/>
              <a:gdLst>
                <a:gd name="textAreaLeft" fmla="*/ 0 w 3610080"/>
                <a:gd name="textAreaRight" fmla="*/ 3610440 w 3610080"/>
                <a:gd name="textAreaTop" fmla="*/ 0 h 2107440"/>
                <a:gd name="textAreaBottom" fmla="*/ 2107800 h 2107440"/>
              </a:gdLst>
              <a:ahLst/>
              <a:rect l="textAreaLeft" t="textAreaTop" r="textAreaRight" b="textAreaBottom"/>
              <a:pathLst>
                <a:path w="4814019" h="2810184">
                  <a:moveTo>
                    <a:pt x="0" y="0"/>
                  </a:moveTo>
                  <a:lnTo>
                    <a:pt x="4814020" y="0"/>
                  </a:lnTo>
                  <a:lnTo>
                    <a:pt x="4814020" y="2810184"/>
                  </a:lnTo>
                  <a:lnTo>
                    <a:pt x="0" y="2810184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1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3" name="Group 18"/>
          <p:cNvGrpSpPr/>
          <p:nvPr/>
        </p:nvGrpSpPr>
        <p:grpSpPr>
          <a:xfrm>
            <a:off x="-1379520" y="5571720"/>
            <a:ext cx="23050800" cy="6887520"/>
            <a:chOff x="-1379520" y="5571720"/>
            <a:chExt cx="23050800" cy="6887520"/>
          </a:xfrm>
        </p:grpSpPr>
        <p:sp>
          <p:nvSpPr>
            <p:cNvPr id="74" name="Freeform 19"/>
            <p:cNvSpPr/>
            <p:nvPr/>
          </p:nvSpPr>
          <p:spPr>
            <a:xfrm rot="21295800">
              <a:off x="-1200600" y="6709680"/>
              <a:ext cx="22706280" cy="4755240"/>
            </a:xfrm>
            <a:custGeom>
              <a:avLst/>
              <a:gdLst>
                <a:gd name="textAreaLeft" fmla="*/ 0 w 22706280"/>
                <a:gd name="textAreaRight" fmla="*/ 22706640 w 22706280"/>
                <a:gd name="textAreaTop" fmla="*/ 0 h 4755240"/>
                <a:gd name="textAreaBottom" fmla="*/ 4755600 h 4755240"/>
              </a:gdLst>
              <a:ahLst/>
              <a:rect l="textAreaLeft" t="textAreaTop" r="textAreaRight" b="textAreaBottom"/>
              <a:pathLst>
                <a:path w="5980335" h="1252475">
                  <a:moveTo>
                    <a:pt x="0" y="0"/>
                  </a:moveTo>
                  <a:lnTo>
                    <a:pt x="5980335" y="0"/>
                  </a:lnTo>
                  <a:lnTo>
                    <a:pt x="5980335" y="1252475"/>
                  </a:lnTo>
                  <a:lnTo>
                    <a:pt x="0" y="1252475"/>
                  </a:lnTo>
                  <a:close/>
                </a:path>
              </a:pathLst>
            </a:custGeom>
            <a:solidFill>
              <a:srgbClr val="fffffe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5" name="TextBox 20"/>
            <p:cNvSpPr/>
            <p:nvPr/>
          </p:nvSpPr>
          <p:spPr>
            <a:xfrm rot="21295800">
              <a:off x="-1207080" y="6565320"/>
              <a:ext cx="22706280" cy="4899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50760" rIns="50760" tIns="50760" bIns="50760" anchor="ctr">
              <a:noAutofit/>
            </a:bodyPr>
            <a:p>
              <a:pPr algn="ctr">
                <a:lnSpc>
                  <a:spcPts val="2659"/>
                </a:lnSpc>
              </a:pPr>
              <a:endParaRPr b="0" lang="en-US" sz="1800" spc="-1" strike="noStrike">
                <a:solidFill>
                  <a:srgbClr val="000000"/>
                </a:solidFill>
                <a:latin typeface="Calibri"/>
              </a:endParaRPr>
            </a:p>
          </p:txBody>
        </p:sp>
      </p:grpSp>
      <p:sp>
        <p:nvSpPr>
          <p:cNvPr id="76" name="TextBox 21"/>
          <p:cNvSpPr/>
          <p:nvPr/>
        </p:nvSpPr>
        <p:spPr>
          <a:xfrm>
            <a:off x="5522400" y="7258320"/>
            <a:ext cx="7242840" cy="139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ts val="10950"/>
              </a:lnSpc>
            </a:pPr>
            <a:r>
              <a:rPr b="0" lang="en-US" sz="7819" spc="-1" strike="noStrike">
                <a:solidFill>
                  <a:srgbClr val="000000"/>
                </a:solidFill>
                <a:latin typeface="Now"/>
                <a:ea typeface="Now"/>
              </a:rPr>
              <a:t>Añadir un título</a:t>
            </a:r>
            <a:endParaRPr b="0" lang="es-ES" sz="7819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TextBox 22"/>
          <p:cNvSpPr/>
          <p:nvPr/>
        </p:nvSpPr>
        <p:spPr>
          <a:xfrm>
            <a:off x="7449120" y="8529840"/>
            <a:ext cx="3389760" cy="53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ctr">
              <a:lnSpc>
                <a:spcPts val="4201"/>
              </a:lnSpc>
            </a:pPr>
            <a:r>
              <a:rPr b="0" lang="en-US" sz="3000" spc="-1" strike="noStrike">
                <a:solidFill>
                  <a:srgbClr val="000000"/>
                </a:solidFill>
                <a:latin typeface="Now"/>
                <a:ea typeface="Now"/>
              </a:rPr>
              <a:t>Añadir un subtítulo</a:t>
            </a:r>
            <a:endParaRPr b="0" lang="es-ES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reeform 2"/>
          <p:cNvSpPr/>
          <p:nvPr/>
        </p:nvSpPr>
        <p:spPr>
          <a:xfrm>
            <a:off x="279000" y="-115920"/>
            <a:ext cx="4390920" cy="2288880"/>
          </a:xfrm>
          <a:custGeom>
            <a:avLst/>
            <a:gdLst>
              <a:gd name="textAreaLeft" fmla="*/ 0 w 4390920"/>
              <a:gd name="textAreaRight" fmla="*/ 4391280 w 4390920"/>
              <a:gd name="textAreaTop" fmla="*/ 0 h 2288880"/>
              <a:gd name="textAreaBottom" fmla="*/ 2289240 h 2288880"/>
            </a:gdLst>
            <a:ahLst/>
            <a:rect l="textAreaLeft" t="textAreaTop" r="textAreaRight" b="textAreaBottom"/>
            <a:pathLst>
              <a:path w="4391453" h="2289321">
                <a:moveTo>
                  <a:pt x="0" y="0"/>
                </a:moveTo>
                <a:lnTo>
                  <a:pt x="4391454" y="0"/>
                </a:lnTo>
                <a:lnTo>
                  <a:pt x="4391454" y="2289320"/>
                </a:lnTo>
                <a:lnTo>
                  <a:pt x="0" y="2289320"/>
                </a:lnTo>
                <a:lnTo>
                  <a:pt x="0" y="0"/>
                </a:lnTo>
                <a:close/>
              </a:path>
            </a:pathLst>
          </a:cu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9" name="Group 3"/>
          <p:cNvGrpSpPr/>
          <p:nvPr/>
        </p:nvGrpSpPr>
        <p:grpSpPr>
          <a:xfrm>
            <a:off x="14464800" y="1090080"/>
            <a:ext cx="4136040" cy="363600"/>
            <a:chOff x="14464800" y="1090080"/>
            <a:chExt cx="4136040" cy="363600"/>
          </a:xfrm>
        </p:grpSpPr>
        <p:sp>
          <p:nvSpPr>
            <p:cNvPr id="80" name="Freeform 4"/>
            <p:cNvSpPr/>
            <p:nvPr/>
          </p:nvSpPr>
          <p:spPr>
            <a:xfrm>
              <a:off x="14464800" y="1114920"/>
              <a:ext cx="332280" cy="298800"/>
            </a:xfrm>
            <a:custGeom>
              <a:avLst/>
              <a:gdLst>
                <a:gd name="textAreaLeft" fmla="*/ 0 w 332280"/>
                <a:gd name="textAreaRight" fmla="*/ 332640 w 332280"/>
                <a:gd name="textAreaTop" fmla="*/ 0 h 298800"/>
                <a:gd name="textAreaBottom" fmla="*/ 299160 h 298800"/>
              </a:gdLst>
              <a:ahLst/>
              <a:rect l="textAreaLeft" t="textAreaTop" r="textAreaRight" b="textAreaBottom"/>
              <a:pathLst>
                <a:path w="443431" h="399088">
                  <a:moveTo>
                    <a:pt x="0" y="0"/>
                  </a:moveTo>
                  <a:lnTo>
                    <a:pt x="443431" y="0"/>
                  </a:lnTo>
                  <a:lnTo>
                    <a:pt x="443431" y="399088"/>
                  </a:lnTo>
                  <a:lnTo>
                    <a:pt x="0" y="39908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2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1" name="TextBox 5"/>
            <p:cNvSpPr/>
            <p:nvPr/>
          </p:nvSpPr>
          <p:spPr>
            <a:xfrm>
              <a:off x="14797080" y="1185120"/>
              <a:ext cx="1427040" cy="1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321"/>
                </a:lnSpc>
              </a:pPr>
              <a:r>
                <a:rPr b="1" lang="en-US" sz="127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up_aupex</a:t>
              </a:r>
              <a:endParaRPr b="0" lang="es-ES" sz="127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2" name="Freeform 6"/>
            <p:cNvSpPr/>
            <p:nvPr/>
          </p:nvSpPr>
          <p:spPr>
            <a:xfrm>
              <a:off x="15707520" y="1090080"/>
              <a:ext cx="164520" cy="348120"/>
            </a:xfrm>
            <a:custGeom>
              <a:avLst/>
              <a:gdLst>
                <a:gd name="textAreaLeft" fmla="*/ 0 w 164520"/>
                <a:gd name="textAreaRight" fmla="*/ 164880 w 164520"/>
                <a:gd name="textAreaTop" fmla="*/ 0 h 348120"/>
                <a:gd name="textAreaBottom" fmla="*/ 348480 h 348120"/>
              </a:gdLst>
              <a:ahLst/>
              <a:rect l="textAreaLeft" t="textAreaTop" r="textAreaRight" b="textAreaBottom"/>
              <a:pathLst>
                <a:path w="219628" h="464822">
                  <a:moveTo>
                    <a:pt x="0" y="0"/>
                  </a:moveTo>
                  <a:lnTo>
                    <a:pt x="219629" y="0"/>
                  </a:lnTo>
                  <a:lnTo>
                    <a:pt x="219629" y="464822"/>
                  </a:lnTo>
                  <a:lnTo>
                    <a:pt x="0" y="464822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3" name="TextBox 7"/>
            <p:cNvSpPr/>
            <p:nvPr/>
          </p:nvSpPr>
          <p:spPr>
            <a:xfrm>
              <a:off x="15951240" y="1185120"/>
              <a:ext cx="1009440" cy="1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321"/>
                </a:lnSpc>
              </a:pPr>
              <a:r>
                <a:rPr b="1" lang="en-US" sz="127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aupex</a:t>
              </a:r>
              <a:endParaRPr b="0" lang="es-ES" sz="127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4" name="Freeform 8"/>
            <p:cNvSpPr/>
            <p:nvPr/>
          </p:nvSpPr>
          <p:spPr>
            <a:xfrm>
              <a:off x="16597080" y="1090080"/>
              <a:ext cx="363600" cy="363600"/>
            </a:xfrm>
            <a:custGeom>
              <a:avLst/>
              <a:gdLst>
                <a:gd name="textAreaLeft" fmla="*/ 0 w 363600"/>
                <a:gd name="textAreaRight" fmla="*/ 363960 w 363600"/>
                <a:gd name="textAreaTop" fmla="*/ 0 h 363600"/>
                <a:gd name="textAreaBottom" fmla="*/ 363960 h 363600"/>
              </a:gdLst>
              <a:ahLst/>
              <a:rect l="textAreaLeft" t="textAreaTop" r="textAreaRight" b="textAreaBottom"/>
              <a:pathLst>
                <a:path w="485453" h="485453">
                  <a:moveTo>
                    <a:pt x="0" y="0"/>
                  </a:moveTo>
                  <a:lnTo>
                    <a:pt x="485453" y="0"/>
                  </a:lnTo>
                  <a:lnTo>
                    <a:pt x="485453" y="485453"/>
                  </a:lnTo>
                  <a:lnTo>
                    <a:pt x="0" y="48545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4"/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5" name="TextBox 9"/>
            <p:cNvSpPr/>
            <p:nvPr/>
          </p:nvSpPr>
          <p:spPr>
            <a:xfrm>
              <a:off x="17041680" y="1185120"/>
              <a:ext cx="1559160" cy="1681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0" rIns="0" tIns="0" bIns="0" anchor="t">
              <a:spAutoFit/>
            </a:bodyPr>
            <a:p>
              <a:pPr>
                <a:lnSpc>
                  <a:spcPts val="1321"/>
                </a:lnSpc>
              </a:pPr>
              <a:r>
                <a:rPr b="1" lang="en-US" sz="1270" spc="-1" strike="noStrike">
                  <a:solidFill>
                    <a:srgbClr val="000000"/>
                  </a:solidFill>
                  <a:latin typeface="Clear Sans Bold"/>
                  <a:ea typeface="Clear Sans Bold"/>
                </a:rPr>
                <a:t>aupex.org</a:t>
              </a:r>
              <a:endParaRPr b="0" lang="es-ES" sz="127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86" name="Group 10"/>
          <p:cNvGrpSpPr/>
          <p:nvPr/>
        </p:nvGrpSpPr>
        <p:grpSpPr>
          <a:xfrm>
            <a:off x="13470480" y="-259200"/>
            <a:ext cx="5707440" cy="1195920"/>
            <a:chOff x="13470480" y="-259200"/>
            <a:chExt cx="5707440" cy="1195920"/>
          </a:xfrm>
        </p:grpSpPr>
        <p:sp>
          <p:nvSpPr>
            <p:cNvPr id="87" name="Freeform 11"/>
            <p:cNvSpPr/>
            <p:nvPr/>
          </p:nvSpPr>
          <p:spPr>
            <a:xfrm>
              <a:off x="15931440" y="-248400"/>
              <a:ext cx="2030760" cy="1185120"/>
            </a:xfrm>
            <a:custGeom>
              <a:avLst/>
              <a:gdLst>
                <a:gd name="textAreaLeft" fmla="*/ 0 w 2030760"/>
                <a:gd name="textAreaRight" fmla="*/ 2031120 w 2030760"/>
                <a:gd name="textAreaTop" fmla="*/ 0 h 1185120"/>
                <a:gd name="textAreaBottom" fmla="*/ 1185480 h 1185120"/>
              </a:gdLst>
              <a:ahLst/>
              <a:rect l="textAreaLeft" t="textAreaTop" r="textAreaRight" b="textAreaBottom"/>
              <a:pathLst>
                <a:path w="2708014" h="1580803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5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8" name="Freeform 12"/>
            <p:cNvSpPr/>
            <p:nvPr/>
          </p:nvSpPr>
          <p:spPr>
            <a:xfrm>
              <a:off x="17147160" y="-248400"/>
              <a:ext cx="2030760" cy="1185120"/>
            </a:xfrm>
            <a:custGeom>
              <a:avLst/>
              <a:gdLst>
                <a:gd name="textAreaLeft" fmla="*/ 0 w 2030760"/>
                <a:gd name="textAreaRight" fmla="*/ 2031120 w 2030760"/>
                <a:gd name="textAreaTop" fmla="*/ 0 h 1185120"/>
                <a:gd name="textAreaBottom" fmla="*/ 1185480 h 1185120"/>
              </a:gdLst>
              <a:ahLst/>
              <a:rect l="textAreaLeft" t="textAreaTop" r="textAreaRight" b="textAreaBottom"/>
              <a:pathLst>
                <a:path w="2708014" h="1580803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6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9" name="Freeform 13"/>
            <p:cNvSpPr/>
            <p:nvPr/>
          </p:nvSpPr>
          <p:spPr>
            <a:xfrm>
              <a:off x="13470480" y="-259200"/>
              <a:ext cx="2030760" cy="1185120"/>
            </a:xfrm>
            <a:custGeom>
              <a:avLst/>
              <a:gdLst>
                <a:gd name="textAreaLeft" fmla="*/ 0 w 2030760"/>
                <a:gd name="textAreaRight" fmla="*/ 2031120 w 2030760"/>
                <a:gd name="textAreaTop" fmla="*/ 0 h 1185120"/>
                <a:gd name="textAreaBottom" fmla="*/ 1185480 h 1185120"/>
              </a:gdLst>
              <a:ahLst/>
              <a:rect l="textAreaLeft" t="textAreaTop" r="textAreaRight" b="textAreaBottom"/>
              <a:pathLst>
                <a:path w="2708014" h="1580803">
                  <a:moveTo>
                    <a:pt x="0" y="0"/>
                  </a:moveTo>
                  <a:lnTo>
                    <a:pt x="2708014" y="0"/>
                  </a:lnTo>
                  <a:lnTo>
                    <a:pt x="2708014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7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14"/>
            <p:cNvSpPr/>
            <p:nvPr/>
          </p:nvSpPr>
          <p:spPr>
            <a:xfrm>
              <a:off x="14686200" y="-259200"/>
              <a:ext cx="2030760" cy="1185120"/>
            </a:xfrm>
            <a:custGeom>
              <a:avLst/>
              <a:gdLst>
                <a:gd name="textAreaLeft" fmla="*/ 0 w 2030760"/>
                <a:gd name="textAreaRight" fmla="*/ 2031120 w 2030760"/>
                <a:gd name="textAreaTop" fmla="*/ 0 h 1185120"/>
                <a:gd name="textAreaBottom" fmla="*/ 1185480 h 1185120"/>
              </a:gdLst>
              <a:ahLst/>
              <a:rect l="textAreaLeft" t="textAreaTop" r="textAreaRight" b="textAreaBottom"/>
              <a:pathLst>
                <a:path w="2708014" h="1580803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8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91" name="Group 15"/>
          <p:cNvGrpSpPr/>
          <p:nvPr/>
        </p:nvGrpSpPr>
        <p:grpSpPr>
          <a:xfrm>
            <a:off x="-882360" y="9688680"/>
            <a:ext cx="5707440" cy="1195920"/>
            <a:chOff x="-882360" y="9688680"/>
            <a:chExt cx="5707440" cy="1195920"/>
          </a:xfrm>
        </p:grpSpPr>
        <p:sp>
          <p:nvSpPr>
            <p:cNvPr id="92" name="Freeform 16"/>
            <p:cNvSpPr/>
            <p:nvPr/>
          </p:nvSpPr>
          <p:spPr>
            <a:xfrm>
              <a:off x="1578960" y="9699480"/>
              <a:ext cx="2030760" cy="1185120"/>
            </a:xfrm>
            <a:custGeom>
              <a:avLst/>
              <a:gdLst>
                <a:gd name="textAreaLeft" fmla="*/ 0 w 2030760"/>
                <a:gd name="textAreaRight" fmla="*/ 2031120 w 2030760"/>
                <a:gd name="textAreaTop" fmla="*/ 0 h 1185120"/>
                <a:gd name="textAreaBottom" fmla="*/ 1185480 h 1185120"/>
              </a:gdLst>
              <a:ahLst/>
              <a:rect l="textAreaLeft" t="textAreaTop" r="textAreaRight" b="textAreaBottom"/>
              <a:pathLst>
                <a:path w="2708014" h="1580803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9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3" name="Freeform 17"/>
            <p:cNvSpPr/>
            <p:nvPr/>
          </p:nvSpPr>
          <p:spPr>
            <a:xfrm>
              <a:off x="2794320" y="9699480"/>
              <a:ext cx="2030760" cy="1185120"/>
            </a:xfrm>
            <a:custGeom>
              <a:avLst/>
              <a:gdLst>
                <a:gd name="textAreaLeft" fmla="*/ 0 w 2030760"/>
                <a:gd name="textAreaRight" fmla="*/ 2031120 w 2030760"/>
                <a:gd name="textAreaTop" fmla="*/ 0 h 1185120"/>
                <a:gd name="textAreaBottom" fmla="*/ 1185480 h 1185120"/>
              </a:gdLst>
              <a:ahLst/>
              <a:rect l="textAreaLeft" t="textAreaTop" r="textAreaRight" b="textAreaBottom"/>
              <a:pathLst>
                <a:path w="2708014" h="1580803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0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4" name="Freeform 18"/>
            <p:cNvSpPr/>
            <p:nvPr/>
          </p:nvSpPr>
          <p:spPr>
            <a:xfrm>
              <a:off x="-882360" y="9688680"/>
              <a:ext cx="2030760" cy="1185120"/>
            </a:xfrm>
            <a:custGeom>
              <a:avLst/>
              <a:gdLst>
                <a:gd name="textAreaLeft" fmla="*/ 0 w 2030760"/>
                <a:gd name="textAreaRight" fmla="*/ 2031120 w 2030760"/>
                <a:gd name="textAreaTop" fmla="*/ 0 h 1185120"/>
                <a:gd name="textAreaBottom" fmla="*/ 1185480 h 1185120"/>
              </a:gdLst>
              <a:ahLst/>
              <a:rect l="textAreaLeft" t="textAreaTop" r="textAreaRight" b="textAreaBottom"/>
              <a:pathLst>
                <a:path w="2708014" h="1580803">
                  <a:moveTo>
                    <a:pt x="0" y="0"/>
                  </a:moveTo>
                  <a:lnTo>
                    <a:pt x="2708014" y="0"/>
                  </a:lnTo>
                  <a:lnTo>
                    <a:pt x="2708014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1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5" name="Freeform 19"/>
            <p:cNvSpPr/>
            <p:nvPr/>
          </p:nvSpPr>
          <p:spPr>
            <a:xfrm>
              <a:off x="333360" y="9688680"/>
              <a:ext cx="2030760" cy="1185120"/>
            </a:xfrm>
            <a:custGeom>
              <a:avLst/>
              <a:gdLst>
                <a:gd name="textAreaLeft" fmla="*/ 0 w 2030760"/>
                <a:gd name="textAreaRight" fmla="*/ 2031120 w 2030760"/>
                <a:gd name="textAreaTop" fmla="*/ 0 h 1185120"/>
                <a:gd name="textAreaBottom" fmla="*/ 1185480 h 1185120"/>
              </a:gdLst>
              <a:ahLst/>
              <a:rect l="textAreaLeft" t="textAreaTop" r="textAreaRight" b="textAreaBottom"/>
              <a:pathLst>
                <a:path w="2708014" h="1580803">
                  <a:moveTo>
                    <a:pt x="0" y="0"/>
                  </a:moveTo>
                  <a:lnTo>
                    <a:pt x="2708013" y="0"/>
                  </a:lnTo>
                  <a:lnTo>
                    <a:pt x="2708013" y="1580803"/>
                  </a:lnTo>
                  <a:lnTo>
                    <a:pt x="0" y="1580803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12">
                <a:alphaModFix amt="35000"/>
              </a:blip>
              <a:srcRect/>
              <a:stretch/>
            </a:blip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s-ES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96" name="TextBox 20"/>
          <p:cNvSpPr/>
          <p:nvPr/>
        </p:nvSpPr>
        <p:spPr>
          <a:xfrm>
            <a:off x="4825440" y="716760"/>
            <a:ext cx="6874560" cy="69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ts val="5474"/>
              </a:lnSpc>
            </a:pPr>
            <a:r>
              <a:rPr b="0" lang="en-US" sz="3909" spc="-1" strike="noStrike">
                <a:solidFill>
                  <a:srgbClr val="000000"/>
                </a:solidFill>
                <a:latin typeface="Now"/>
                <a:ea typeface="Now"/>
              </a:rPr>
              <a:t>Añadir un título</a:t>
            </a:r>
            <a:endParaRPr b="0" lang="es-ES" sz="3909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Box 21"/>
          <p:cNvSpPr/>
          <p:nvPr/>
        </p:nvSpPr>
        <p:spPr>
          <a:xfrm>
            <a:off x="4825440" y="1332000"/>
            <a:ext cx="2757960" cy="43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>
              <a:lnSpc>
                <a:spcPts val="3416"/>
              </a:lnSpc>
            </a:pPr>
            <a:r>
              <a:rPr b="0" lang="en-US" sz="2440" spc="-1" strike="noStrike">
                <a:solidFill>
                  <a:srgbClr val="000000"/>
                </a:solidFill>
                <a:latin typeface="Now"/>
                <a:ea typeface="Now"/>
              </a:rPr>
              <a:t>Añadir un subtítulo</a:t>
            </a:r>
            <a:endParaRPr b="0" lang="es-ES" sz="244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LibreOffice/7.5.5.2$Windows_X86_64 LibreOffice_project/ca8fe7424262805f223b9a2334bc7181abbcbf5e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/>
  <dc:description/>
  <dc:identifier>DAGbJHmsRQI</dc:identifier>
  <dc:language>es-ES</dc:language>
  <cp:lastModifiedBy/>
  <dcterms:modified xsi:type="dcterms:W3CDTF">2025-01-21T11:42:18Z</dcterms:modified>
  <cp:revision>2</cp:revision>
  <dc:subject/>
  <dc:title>Presentación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