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Sniglet"/>
      <p:regular r:id="rId21"/>
    </p:embeddedFont>
    <p:embeddedFont>
      <p:font typeface="Patrick Hand SC"/>
      <p:regular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3" roundtripDataSignature="AMtx7mhNNvW6oU/Ar7DKfsoZutembP3t/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PatrickHandSC-regular.fntdata"/><Relationship Id="rId10" Type="http://schemas.openxmlformats.org/officeDocument/2006/relationships/slide" Target="slides/slide5.xml"/><Relationship Id="rId21" Type="http://schemas.openxmlformats.org/officeDocument/2006/relationships/font" Target="fonts/Sniglet-regular.fntdata"/><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 name="Shape 29"/>
        <p:cNvGrpSpPr/>
        <p:nvPr/>
      </p:nvGrpSpPr>
      <p:grpSpPr>
        <a:xfrm>
          <a:off x="0" y="0"/>
          <a:ext cx="0" cy="0"/>
          <a:chOff x="0" y="0"/>
          <a:chExt cx="0" cy="0"/>
        </a:xfrm>
      </p:grpSpPr>
      <p:sp>
        <p:nvSpPr>
          <p:cNvPr id="30" name="Google Shape;3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 name="Google Shape;3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17"/>
          <p:cNvSpPr txBox="1"/>
          <p:nvPr>
            <p:ph type="ctrTitle"/>
          </p:nvPr>
        </p:nvSpPr>
        <p:spPr>
          <a:xfrm>
            <a:off x="1815525" y="1991825"/>
            <a:ext cx="5585400" cy="1159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b="0" sz="6000"/>
            </a:lvl1pPr>
            <a:lvl2pPr lvl="1" algn="l">
              <a:lnSpc>
                <a:spcPct val="100000"/>
              </a:lnSpc>
              <a:spcBef>
                <a:spcPts val="0"/>
              </a:spcBef>
              <a:spcAft>
                <a:spcPts val="0"/>
              </a:spcAft>
              <a:buSzPts val="6000"/>
              <a:buNone/>
              <a:defRPr b="0" sz="6000"/>
            </a:lvl2pPr>
            <a:lvl3pPr lvl="2" algn="l">
              <a:lnSpc>
                <a:spcPct val="100000"/>
              </a:lnSpc>
              <a:spcBef>
                <a:spcPts val="0"/>
              </a:spcBef>
              <a:spcAft>
                <a:spcPts val="0"/>
              </a:spcAft>
              <a:buSzPts val="6000"/>
              <a:buNone/>
              <a:defRPr b="0" sz="6000"/>
            </a:lvl3pPr>
            <a:lvl4pPr lvl="3" algn="l">
              <a:lnSpc>
                <a:spcPct val="100000"/>
              </a:lnSpc>
              <a:spcBef>
                <a:spcPts val="0"/>
              </a:spcBef>
              <a:spcAft>
                <a:spcPts val="0"/>
              </a:spcAft>
              <a:buSzPts val="6000"/>
              <a:buNone/>
              <a:defRPr b="0" sz="6000"/>
            </a:lvl4pPr>
            <a:lvl5pPr lvl="4" algn="l">
              <a:lnSpc>
                <a:spcPct val="100000"/>
              </a:lnSpc>
              <a:spcBef>
                <a:spcPts val="0"/>
              </a:spcBef>
              <a:spcAft>
                <a:spcPts val="0"/>
              </a:spcAft>
              <a:buSzPts val="6000"/>
              <a:buNone/>
              <a:defRPr b="0" sz="6000"/>
            </a:lvl5pPr>
            <a:lvl6pPr lvl="5" algn="l">
              <a:lnSpc>
                <a:spcPct val="100000"/>
              </a:lnSpc>
              <a:spcBef>
                <a:spcPts val="0"/>
              </a:spcBef>
              <a:spcAft>
                <a:spcPts val="0"/>
              </a:spcAft>
              <a:buSzPts val="6000"/>
              <a:buNone/>
              <a:defRPr b="0" sz="6000"/>
            </a:lvl6pPr>
            <a:lvl7pPr lvl="6" algn="l">
              <a:lnSpc>
                <a:spcPct val="100000"/>
              </a:lnSpc>
              <a:spcBef>
                <a:spcPts val="0"/>
              </a:spcBef>
              <a:spcAft>
                <a:spcPts val="0"/>
              </a:spcAft>
              <a:buSzPts val="6000"/>
              <a:buNone/>
              <a:defRPr b="0" sz="6000"/>
            </a:lvl7pPr>
            <a:lvl8pPr lvl="7" algn="l">
              <a:lnSpc>
                <a:spcPct val="100000"/>
              </a:lnSpc>
              <a:spcBef>
                <a:spcPts val="0"/>
              </a:spcBef>
              <a:spcAft>
                <a:spcPts val="0"/>
              </a:spcAft>
              <a:buSzPts val="6000"/>
              <a:buNone/>
              <a:defRPr b="0" sz="6000"/>
            </a:lvl8pPr>
            <a:lvl9pPr lvl="8" algn="l">
              <a:lnSpc>
                <a:spcPct val="100000"/>
              </a:lnSpc>
              <a:spcBef>
                <a:spcPts val="0"/>
              </a:spcBef>
              <a:spcAft>
                <a:spcPts val="0"/>
              </a:spcAft>
              <a:buSzPts val="6000"/>
              <a:buNone/>
              <a:defRPr b="0" sz="60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1" name="Shape 11"/>
        <p:cNvGrpSpPr/>
        <p:nvPr/>
      </p:nvGrpSpPr>
      <p:grpSpPr>
        <a:xfrm>
          <a:off x="0" y="0"/>
          <a:ext cx="0" cy="0"/>
          <a:chOff x="0" y="0"/>
          <a:chExt cx="0" cy="0"/>
        </a:xfrm>
      </p:grpSpPr>
      <p:sp>
        <p:nvSpPr>
          <p:cNvPr id="12" name="Google Shape;12;p18"/>
          <p:cNvSpPr txBox="1"/>
          <p:nvPr>
            <p:ph idx="1" type="body"/>
          </p:nvPr>
        </p:nvSpPr>
        <p:spPr>
          <a:xfrm>
            <a:off x="1441675" y="1628400"/>
            <a:ext cx="6260700" cy="819900"/>
          </a:xfrm>
          <a:prstGeom prst="rect">
            <a:avLst/>
          </a:prstGeom>
          <a:noFill/>
          <a:ln>
            <a:noFill/>
          </a:ln>
        </p:spPr>
        <p:txBody>
          <a:bodyPr anchorCtr="0" anchor="t" bIns="91425" lIns="91425" spcFirstLastPara="1" rIns="91425" wrap="square" tIns="91425">
            <a:noAutofit/>
          </a:bodyPr>
          <a:lstStyle>
            <a:lvl1pPr indent="-393700" lvl="0" marL="457200" algn="ctr">
              <a:lnSpc>
                <a:spcPct val="100000"/>
              </a:lnSpc>
              <a:spcBef>
                <a:spcPts val="600"/>
              </a:spcBef>
              <a:spcAft>
                <a:spcPts val="0"/>
              </a:spcAft>
              <a:buSzPts val="2600"/>
              <a:buChar char="+"/>
              <a:defRPr sz="2600"/>
            </a:lvl1pPr>
            <a:lvl2pPr indent="-393700" lvl="1" marL="914400" algn="ctr">
              <a:lnSpc>
                <a:spcPct val="100000"/>
              </a:lnSpc>
              <a:spcBef>
                <a:spcPts val="0"/>
              </a:spcBef>
              <a:spcAft>
                <a:spcPts val="0"/>
              </a:spcAft>
              <a:buSzPts val="2600"/>
              <a:buChar char="+"/>
              <a:defRPr sz="2600"/>
            </a:lvl2pPr>
            <a:lvl3pPr indent="-393700" lvl="2" marL="1371600" algn="ctr">
              <a:lnSpc>
                <a:spcPct val="100000"/>
              </a:lnSpc>
              <a:spcBef>
                <a:spcPts val="0"/>
              </a:spcBef>
              <a:spcAft>
                <a:spcPts val="0"/>
              </a:spcAft>
              <a:buSzPts val="2600"/>
              <a:buChar char="+"/>
              <a:defRPr sz="2600"/>
            </a:lvl3pPr>
            <a:lvl4pPr indent="-393700" lvl="3" marL="1828800" algn="ctr">
              <a:lnSpc>
                <a:spcPct val="100000"/>
              </a:lnSpc>
              <a:spcBef>
                <a:spcPts val="0"/>
              </a:spcBef>
              <a:spcAft>
                <a:spcPts val="0"/>
              </a:spcAft>
              <a:buSzPts val="2600"/>
              <a:buChar char="+"/>
              <a:defRPr sz="2600"/>
            </a:lvl4pPr>
            <a:lvl5pPr indent="-393700" lvl="4" marL="2286000" algn="ctr">
              <a:lnSpc>
                <a:spcPct val="100000"/>
              </a:lnSpc>
              <a:spcBef>
                <a:spcPts val="0"/>
              </a:spcBef>
              <a:spcAft>
                <a:spcPts val="0"/>
              </a:spcAft>
              <a:buSzPts val="2600"/>
              <a:buChar char="+"/>
              <a:defRPr sz="2600"/>
            </a:lvl5pPr>
            <a:lvl6pPr indent="-393700" lvl="5" marL="2743200" algn="ctr">
              <a:lnSpc>
                <a:spcPct val="100000"/>
              </a:lnSpc>
              <a:spcBef>
                <a:spcPts val="0"/>
              </a:spcBef>
              <a:spcAft>
                <a:spcPts val="0"/>
              </a:spcAft>
              <a:buSzPts val="2600"/>
              <a:buChar char="+"/>
              <a:defRPr sz="2600"/>
            </a:lvl6pPr>
            <a:lvl7pPr indent="-393700" lvl="6" marL="3200400" algn="ctr">
              <a:lnSpc>
                <a:spcPct val="100000"/>
              </a:lnSpc>
              <a:spcBef>
                <a:spcPts val="0"/>
              </a:spcBef>
              <a:spcAft>
                <a:spcPts val="0"/>
              </a:spcAft>
              <a:buSzPts val="2600"/>
              <a:buChar char="+"/>
              <a:defRPr sz="2600"/>
            </a:lvl7pPr>
            <a:lvl8pPr indent="-393700" lvl="7" marL="3657600" algn="ctr">
              <a:lnSpc>
                <a:spcPct val="100000"/>
              </a:lnSpc>
              <a:spcBef>
                <a:spcPts val="0"/>
              </a:spcBef>
              <a:spcAft>
                <a:spcPts val="0"/>
              </a:spcAft>
              <a:buSzPts val="2600"/>
              <a:buChar char="+"/>
              <a:defRPr sz="2600"/>
            </a:lvl8pPr>
            <a:lvl9pPr indent="-393700" lvl="8" marL="4114800" algn="ctr">
              <a:lnSpc>
                <a:spcPct val="100000"/>
              </a:lnSpc>
              <a:spcBef>
                <a:spcPts val="0"/>
              </a:spcBef>
              <a:spcAft>
                <a:spcPts val="0"/>
              </a:spcAft>
              <a:buSzPts val="2600"/>
              <a:buChar char="+"/>
              <a:defRPr sz="2600"/>
            </a:lvl9pPr>
          </a:lstStyle>
          <a:p/>
        </p:txBody>
      </p:sp>
      <p:sp>
        <p:nvSpPr>
          <p:cNvPr id="13" name="Google Shape;13;p18"/>
          <p:cNvSpPr txBox="1"/>
          <p:nvPr/>
        </p:nvSpPr>
        <p:spPr>
          <a:xfrm>
            <a:off x="3593400" y="933769"/>
            <a:ext cx="19572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s-BO" sz="9600" u="none" cap="none" strike="noStrike">
                <a:solidFill>
                  <a:srgbClr val="2A95B7"/>
                </a:solidFill>
                <a:latin typeface="Patrick Hand SC"/>
                <a:ea typeface="Patrick Hand SC"/>
                <a:cs typeface="Patrick Hand SC"/>
                <a:sym typeface="Patrick Hand SC"/>
              </a:rPr>
              <a:t>“</a:t>
            </a:r>
            <a:endParaRPr b="0" i="0" sz="9600" u="none" cap="none" strike="noStrike">
              <a:solidFill>
                <a:srgbClr val="2A95B7"/>
              </a:solidFill>
              <a:latin typeface="Patrick Hand SC"/>
              <a:ea typeface="Patrick Hand SC"/>
              <a:cs typeface="Patrick Hand SC"/>
              <a:sym typeface="Patrick Hand SC"/>
            </a:endParaRPr>
          </a:p>
        </p:txBody>
      </p:sp>
      <p:sp>
        <p:nvSpPr>
          <p:cNvPr id="14" name="Google Shape;14;p18"/>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15" name="Shape 15"/>
        <p:cNvGrpSpPr/>
        <p:nvPr/>
      </p:nvGrpSpPr>
      <p:grpSpPr>
        <a:xfrm>
          <a:off x="0" y="0"/>
          <a:ext cx="0" cy="0"/>
          <a:chOff x="0" y="0"/>
          <a:chExt cx="0" cy="0"/>
        </a:xfrm>
      </p:grpSpPr>
      <p:sp>
        <p:nvSpPr>
          <p:cNvPr id="16" name="Google Shape;16;p19"/>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7" name="Google Shape;17;p19"/>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lvl1pPr indent="-381000" lvl="0" marL="457200" algn="l">
              <a:lnSpc>
                <a:spcPct val="100000"/>
              </a:lnSpc>
              <a:spcBef>
                <a:spcPts val="600"/>
              </a:spcBef>
              <a:spcAft>
                <a:spcPts val="0"/>
              </a:spcAft>
              <a:buSzPts val="2400"/>
              <a:buChar char="+"/>
              <a:defRPr/>
            </a:lvl1pPr>
            <a:lvl2pPr indent="-381000" lvl="1" marL="914400" algn="l">
              <a:lnSpc>
                <a:spcPct val="100000"/>
              </a:lnSpc>
              <a:spcBef>
                <a:spcPts val="0"/>
              </a:spcBef>
              <a:spcAft>
                <a:spcPts val="0"/>
              </a:spcAft>
              <a:buSzPts val="2400"/>
              <a:buChar char="+"/>
              <a:defRPr/>
            </a:lvl2pPr>
            <a:lvl3pPr indent="-381000" lvl="2" marL="1371600" algn="l">
              <a:lnSpc>
                <a:spcPct val="100000"/>
              </a:lnSpc>
              <a:spcBef>
                <a:spcPts val="0"/>
              </a:spcBef>
              <a:spcAft>
                <a:spcPts val="0"/>
              </a:spcAft>
              <a:buSzPts val="2400"/>
              <a:buChar char="+"/>
              <a:defRPr/>
            </a:lvl3pPr>
            <a:lvl4pPr indent="-381000" lvl="3" marL="1828800" algn="l">
              <a:lnSpc>
                <a:spcPct val="100000"/>
              </a:lnSpc>
              <a:spcBef>
                <a:spcPts val="0"/>
              </a:spcBef>
              <a:spcAft>
                <a:spcPts val="0"/>
              </a:spcAft>
              <a:buSzPts val="2400"/>
              <a:buChar char="+"/>
              <a:defRPr/>
            </a:lvl4pPr>
            <a:lvl5pPr indent="-381000" lvl="4" marL="2286000" algn="l">
              <a:lnSpc>
                <a:spcPct val="100000"/>
              </a:lnSpc>
              <a:spcBef>
                <a:spcPts val="0"/>
              </a:spcBef>
              <a:spcAft>
                <a:spcPts val="0"/>
              </a:spcAft>
              <a:buSzPts val="2400"/>
              <a:buChar char="+"/>
              <a:defRPr/>
            </a:lvl5pPr>
            <a:lvl6pPr indent="-381000" lvl="5" marL="2743200" algn="l">
              <a:lnSpc>
                <a:spcPct val="100000"/>
              </a:lnSpc>
              <a:spcBef>
                <a:spcPts val="0"/>
              </a:spcBef>
              <a:spcAft>
                <a:spcPts val="0"/>
              </a:spcAft>
              <a:buSzPts val="2400"/>
              <a:buChar char="+"/>
              <a:defRPr/>
            </a:lvl6pPr>
            <a:lvl7pPr indent="-381000" lvl="6" marL="3200400" algn="l">
              <a:lnSpc>
                <a:spcPct val="100000"/>
              </a:lnSpc>
              <a:spcBef>
                <a:spcPts val="0"/>
              </a:spcBef>
              <a:spcAft>
                <a:spcPts val="0"/>
              </a:spcAft>
              <a:buSzPts val="2400"/>
              <a:buChar char="+"/>
              <a:defRPr/>
            </a:lvl7pPr>
            <a:lvl8pPr indent="-381000" lvl="7" marL="3657600" algn="l">
              <a:lnSpc>
                <a:spcPct val="100000"/>
              </a:lnSpc>
              <a:spcBef>
                <a:spcPts val="0"/>
              </a:spcBef>
              <a:spcAft>
                <a:spcPts val="0"/>
              </a:spcAft>
              <a:buSzPts val="2400"/>
              <a:buChar char="+"/>
              <a:defRPr/>
            </a:lvl8pPr>
            <a:lvl9pPr indent="-381000" lvl="8" marL="4114800" algn="l">
              <a:lnSpc>
                <a:spcPct val="100000"/>
              </a:lnSpc>
              <a:spcBef>
                <a:spcPts val="0"/>
              </a:spcBef>
              <a:spcAft>
                <a:spcPts val="0"/>
              </a:spcAft>
              <a:buSzPts val="2400"/>
              <a:buChar char="+"/>
              <a:defRPr/>
            </a:lvl9pPr>
          </a:lstStyle>
          <a:p/>
        </p:txBody>
      </p:sp>
      <p:sp>
        <p:nvSpPr>
          <p:cNvPr id="18" name="Google Shape;18;p19"/>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19" name="Shape 19"/>
        <p:cNvGrpSpPr/>
        <p:nvPr/>
      </p:nvGrpSpPr>
      <p:grpSpPr>
        <a:xfrm>
          <a:off x="0" y="0"/>
          <a:ext cx="0" cy="0"/>
          <a:chOff x="0" y="0"/>
          <a:chExt cx="0" cy="0"/>
        </a:xfrm>
      </p:grpSpPr>
      <p:sp>
        <p:nvSpPr>
          <p:cNvPr id="20" name="Google Shape;20;p20"/>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21" name="Google Shape;21;p20"/>
          <p:cNvSpPr txBox="1"/>
          <p:nvPr>
            <p:ph idx="1" type="body"/>
          </p:nvPr>
        </p:nvSpPr>
        <p:spPr>
          <a:xfrm>
            <a:off x="1049500" y="1459650"/>
            <a:ext cx="3417900" cy="27504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22" name="Google Shape;22;p20"/>
          <p:cNvSpPr txBox="1"/>
          <p:nvPr>
            <p:ph idx="2" type="body"/>
          </p:nvPr>
        </p:nvSpPr>
        <p:spPr>
          <a:xfrm>
            <a:off x="4676725" y="1459650"/>
            <a:ext cx="3393600" cy="27504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23" name="Google Shape;23;p20"/>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 name="Shape 24"/>
        <p:cNvGrpSpPr/>
        <p:nvPr/>
      </p:nvGrpSpPr>
      <p:grpSpPr>
        <a:xfrm>
          <a:off x="0" y="0"/>
          <a:ext cx="0" cy="0"/>
          <a:chOff x="0" y="0"/>
          <a:chExt cx="0" cy="0"/>
        </a:xfrm>
      </p:grpSpPr>
      <p:sp>
        <p:nvSpPr>
          <p:cNvPr id="25" name="Google Shape;25;p21"/>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Image">
  <p:cSld name="BLANK_1">
    <p:bg>
      <p:bgPr>
        <a:solidFill>
          <a:srgbClr val="2A95B7"/>
        </a:solidFill>
      </p:bgPr>
    </p:bg>
    <p:spTree>
      <p:nvGrpSpPr>
        <p:cNvPr id="26" name="Shape 26"/>
        <p:cNvGrpSpPr/>
        <p:nvPr/>
      </p:nvGrpSpPr>
      <p:grpSpPr>
        <a:xfrm>
          <a:off x="0" y="0"/>
          <a:ext cx="0" cy="0"/>
          <a:chOff x="0" y="0"/>
          <a:chExt cx="0" cy="0"/>
        </a:xfrm>
      </p:grpSpPr>
      <p:pic>
        <p:nvPicPr>
          <p:cNvPr descr="scene_trans.png" id="27" name="Google Shape;27;p22"/>
          <p:cNvPicPr preferRelativeResize="0"/>
          <p:nvPr/>
        </p:nvPicPr>
        <p:blipFill rotWithShape="1">
          <a:blip r:embed="rId2">
            <a:alphaModFix/>
          </a:blip>
          <a:srcRect b="0" l="0" r="0" t="0"/>
          <a:stretch/>
        </p:blipFill>
        <p:spPr>
          <a:xfrm>
            <a:off x="0" y="0"/>
            <a:ext cx="9144000" cy="5143500"/>
          </a:xfrm>
          <a:prstGeom prst="rect">
            <a:avLst/>
          </a:prstGeom>
          <a:noFill/>
          <a:ln>
            <a:noFill/>
          </a:ln>
        </p:spPr>
      </p:pic>
      <p:sp>
        <p:nvSpPr>
          <p:cNvPr id="28" name="Google Shape;28;p22"/>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1pPr>
            <a:lvl2pPr lvl="1"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2pPr>
            <a:lvl3pPr lvl="2"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3pPr>
            <a:lvl4pPr lvl="3"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4pPr>
            <a:lvl5pPr lvl="4"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5pPr>
            <a:lvl6pPr lvl="5"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6pPr>
            <a:lvl7pPr lvl="6"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7pPr>
            <a:lvl8pPr lvl="7"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8pPr>
            <a:lvl9pPr lvl="8" marR="0" rtl="0" algn="l">
              <a:lnSpc>
                <a:spcPct val="100000"/>
              </a:lnSpc>
              <a:spcBef>
                <a:spcPts val="0"/>
              </a:spcBef>
              <a:spcAft>
                <a:spcPts val="0"/>
              </a:spcAft>
              <a:buClr>
                <a:schemeClr val="accent1"/>
              </a:buClr>
              <a:buSzPts val="3000"/>
              <a:buFont typeface="Patrick Hand SC"/>
              <a:buNone/>
              <a:defRPr b="1" i="0" sz="3000" u="none" cap="none" strike="noStrike">
                <a:solidFill>
                  <a:schemeClr val="accent1"/>
                </a:solidFill>
                <a:latin typeface="Patrick Hand SC"/>
                <a:ea typeface="Patrick Hand SC"/>
                <a:cs typeface="Patrick Hand SC"/>
                <a:sym typeface="Patrick Hand SC"/>
              </a:defRPr>
            </a:lvl9pPr>
          </a:lstStyle>
          <a:p/>
        </p:txBody>
      </p:sp>
      <p:sp>
        <p:nvSpPr>
          <p:cNvPr id="7" name="Google Shape;7;p16"/>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lvl1pPr indent="-381000" lvl="0" marL="457200" marR="0" rtl="0" algn="l">
              <a:lnSpc>
                <a:spcPct val="100000"/>
              </a:lnSpc>
              <a:spcBef>
                <a:spcPts val="60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1pPr>
            <a:lvl2pPr indent="-381000" lvl="1" marL="9144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2pPr>
            <a:lvl3pPr indent="-381000" lvl="2" marL="13716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3pPr>
            <a:lvl4pPr indent="-381000" lvl="3" marL="18288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4pPr>
            <a:lvl5pPr indent="-381000" lvl="4" marL="22860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5pPr>
            <a:lvl6pPr indent="-381000" lvl="5" marL="27432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6pPr>
            <a:lvl7pPr indent="-381000" lvl="6" marL="3200400" marR="0" rtl="0" algn="l">
              <a:lnSpc>
                <a:spcPct val="100000"/>
              </a:lnSpc>
              <a:spcBef>
                <a:spcPts val="0"/>
              </a:spcBef>
              <a:spcAft>
                <a:spcPts val="0"/>
              </a:spcAft>
              <a:buClr>
                <a:srgbClr val="2A95B7"/>
              </a:buClr>
              <a:buSzPts val="2400"/>
              <a:buFont typeface="Sniglet"/>
              <a:buChar char="+"/>
              <a:defRPr b="0" i="0" sz="2400" u="none" cap="none" strike="noStrike">
                <a:solidFill>
                  <a:srgbClr val="434343"/>
                </a:solidFill>
                <a:latin typeface="Sniglet"/>
                <a:ea typeface="Sniglet"/>
                <a:cs typeface="Sniglet"/>
                <a:sym typeface="Sniglet"/>
              </a:defRPr>
            </a:lvl7pPr>
            <a:lvl8pPr indent="-381000" lvl="7" marL="3657600" marR="0" rtl="0" algn="l">
              <a:lnSpc>
                <a:spcPct val="100000"/>
              </a:lnSpc>
              <a:spcBef>
                <a:spcPts val="0"/>
              </a:spcBef>
              <a:spcAft>
                <a:spcPts val="0"/>
              </a:spcAft>
              <a:buClr>
                <a:srgbClr val="434343"/>
              </a:buClr>
              <a:buSzPts val="2400"/>
              <a:buFont typeface="Sniglet"/>
              <a:buChar char="+"/>
              <a:defRPr b="0" i="0" sz="2400" u="none" cap="none" strike="noStrike">
                <a:solidFill>
                  <a:srgbClr val="434343"/>
                </a:solidFill>
                <a:latin typeface="Sniglet"/>
                <a:ea typeface="Sniglet"/>
                <a:cs typeface="Sniglet"/>
                <a:sym typeface="Sniglet"/>
              </a:defRPr>
            </a:lvl8pPr>
            <a:lvl9pPr indent="-381000" lvl="8" marL="4114800" marR="0" rtl="0" algn="l">
              <a:lnSpc>
                <a:spcPct val="100000"/>
              </a:lnSpc>
              <a:spcBef>
                <a:spcPts val="0"/>
              </a:spcBef>
              <a:spcAft>
                <a:spcPts val="0"/>
              </a:spcAft>
              <a:buClr>
                <a:srgbClr val="434343"/>
              </a:buClr>
              <a:buSzPts val="2400"/>
              <a:buFont typeface="Sniglet"/>
              <a:buChar char="+"/>
              <a:defRPr b="0" i="0" sz="2400" u="none" cap="none" strike="noStrike">
                <a:solidFill>
                  <a:srgbClr val="434343"/>
                </a:solidFill>
                <a:latin typeface="Sniglet"/>
                <a:ea typeface="Sniglet"/>
                <a:cs typeface="Sniglet"/>
                <a:sym typeface="Sniglet"/>
              </a:defRPr>
            </a:lvl9pPr>
          </a:lstStyle>
          <a:p/>
        </p:txBody>
      </p:sp>
      <p:sp>
        <p:nvSpPr>
          <p:cNvPr id="8" name="Google Shape;8;p16"/>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s-BO"/>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about:blank"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 name="Shape 32"/>
        <p:cNvGrpSpPr/>
        <p:nvPr/>
      </p:nvGrpSpPr>
      <p:grpSpPr>
        <a:xfrm>
          <a:off x="0" y="0"/>
          <a:ext cx="0" cy="0"/>
          <a:chOff x="0" y="0"/>
          <a:chExt cx="0" cy="0"/>
        </a:xfrm>
      </p:grpSpPr>
      <p:sp>
        <p:nvSpPr>
          <p:cNvPr id="33" name="Google Shape;33;p1"/>
          <p:cNvSpPr txBox="1"/>
          <p:nvPr>
            <p:ph type="ctrTitle"/>
          </p:nvPr>
        </p:nvSpPr>
        <p:spPr>
          <a:xfrm>
            <a:off x="1786290" y="2355726"/>
            <a:ext cx="5637237" cy="1659995"/>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6000"/>
              <a:buNone/>
            </a:pPr>
            <a:r>
              <a:rPr lang="es-BO" sz="3200"/>
              <a:t>LIDERAZGO Y PARTICIPACION</a:t>
            </a:r>
            <a:endParaRPr sz="3200"/>
          </a:p>
        </p:txBody>
      </p:sp>
      <p:pic>
        <p:nvPicPr>
          <p:cNvPr id="34" name="Google Shape;34;p1"/>
          <p:cNvPicPr preferRelativeResize="0"/>
          <p:nvPr/>
        </p:nvPicPr>
        <p:blipFill rotWithShape="1">
          <a:blip r:embed="rId3">
            <a:alphaModFix/>
          </a:blip>
          <a:srcRect b="0" l="0" r="0" t="0"/>
          <a:stretch/>
        </p:blipFill>
        <p:spPr>
          <a:xfrm>
            <a:off x="0" y="-36775"/>
            <a:ext cx="3059832" cy="1347614"/>
          </a:xfrm>
          <a:prstGeom prst="rect">
            <a:avLst/>
          </a:prstGeom>
          <a:noFill/>
          <a:ln>
            <a:noFill/>
          </a:ln>
        </p:spPr>
      </p:pic>
      <p:pic>
        <p:nvPicPr>
          <p:cNvPr id="35" name="Google Shape;35;p1"/>
          <p:cNvPicPr preferRelativeResize="0"/>
          <p:nvPr/>
        </p:nvPicPr>
        <p:blipFill rotWithShape="1">
          <a:blip r:embed="rId4">
            <a:alphaModFix/>
          </a:blip>
          <a:srcRect b="0" l="0" r="0" t="0"/>
          <a:stretch/>
        </p:blipFill>
        <p:spPr>
          <a:xfrm>
            <a:off x="3068958" y="-35771"/>
            <a:ext cx="3071900" cy="1440793"/>
          </a:xfrm>
          <a:prstGeom prst="rect">
            <a:avLst/>
          </a:prstGeom>
          <a:noFill/>
          <a:ln>
            <a:noFill/>
          </a:ln>
        </p:spPr>
      </p:pic>
      <p:pic>
        <p:nvPicPr>
          <p:cNvPr id="36" name="Google Shape;36;p1"/>
          <p:cNvPicPr preferRelativeResize="0"/>
          <p:nvPr/>
        </p:nvPicPr>
        <p:blipFill rotWithShape="1">
          <a:blip r:embed="rId5">
            <a:alphaModFix/>
          </a:blip>
          <a:srcRect b="0" l="0" r="0" t="0"/>
          <a:stretch/>
        </p:blipFill>
        <p:spPr>
          <a:xfrm>
            <a:off x="6203430" y="27207"/>
            <a:ext cx="2689050" cy="137781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0"/>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pic>
        <p:nvPicPr>
          <p:cNvPr id="100" name="Google Shape;100;p10"/>
          <p:cNvPicPr preferRelativeResize="0"/>
          <p:nvPr/>
        </p:nvPicPr>
        <p:blipFill rotWithShape="1">
          <a:blip r:embed="rId3">
            <a:alphaModFix/>
          </a:blip>
          <a:srcRect b="0" l="0" r="0" t="0"/>
          <a:stretch/>
        </p:blipFill>
        <p:spPr>
          <a:xfrm>
            <a:off x="611560" y="1141876"/>
            <a:ext cx="7760881" cy="3697874"/>
          </a:xfrm>
          <a:prstGeom prst="rect">
            <a:avLst/>
          </a:prstGeom>
          <a:noFill/>
          <a:ln>
            <a:noFill/>
          </a:ln>
        </p:spPr>
      </p:pic>
      <p:sp>
        <p:nvSpPr>
          <p:cNvPr id="101" name="Google Shape;101;p10"/>
          <p:cNvSpPr/>
          <p:nvPr/>
        </p:nvSpPr>
        <p:spPr>
          <a:xfrm>
            <a:off x="2627784" y="834099"/>
            <a:ext cx="4075155"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s-BO" sz="1400" u="none" cap="none" strike="noStrike">
                <a:solidFill>
                  <a:srgbClr val="000000"/>
                </a:solidFill>
                <a:latin typeface="Arial"/>
                <a:ea typeface="Arial"/>
                <a:cs typeface="Arial"/>
                <a:sym typeface="Arial"/>
              </a:rPr>
              <a:t>ONU Mujeres: derecho a la participación política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1"/>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s-BO"/>
              <a:t>EMPODERAMIENTO</a:t>
            </a:r>
            <a:endParaRPr/>
          </a:p>
        </p:txBody>
      </p:sp>
      <p:sp>
        <p:nvSpPr>
          <p:cNvPr id="107" name="Google Shape;107;p11"/>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400"/>
              <a:buNone/>
            </a:pPr>
            <a:r>
              <a:t/>
            </a:r>
            <a:endParaRPr/>
          </a:p>
        </p:txBody>
      </p:sp>
      <p:sp>
        <p:nvSpPr>
          <p:cNvPr id="108" name="Google Shape;108;p11"/>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grpSp>
        <p:nvGrpSpPr>
          <p:cNvPr id="109" name="Google Shape;109;p11"/>
          <p:cNvGrpSpPr/>
          <p:nvPr/>
        </p:nvGrpSpPr>
        <p:grpSpPr>
          <a:xfrm>
            <a:off x="1530548" y="539750"/>
            <a:ext cx="6082903" cy="4064000"/>
            <a:chOff x="6548" y="0"/>
            <a:chExt cx="6082903" cy="4064000"/>
          </a:xfrm>
        </p:grpSpPr>
        <p:sp>
          <p:nvSpPr>
            <p:cNvPr id="110" name="Google Shape;110;p11"/>
            <p:cNvSpPr/>
            <p:nvPr/>
          </p:nvSpPr>
          <p:spPr>
            <a:xfrm>
              <a:off x="95679" y="0"/>
              <a:ext cx="5181600" cy="4064000"/>
            </a:xfrm>
            <a:prstGeom prst="rightArrow">
              <a:avLst>
                <a:gd fmla="val 50000" name="adj1"/>
                <a:gd fmla="val 50000" name="adj2"/>
              </a:avLst>
            </a:pr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a:off x="6548" y="1219199"/>
              <a:ext cx="1962150" cy="1625600"/>
            </a:xfrm>
            <a:prstGeom prst="roundRect">
              <a:avLst>
                <a:gd fmla="val 16667" name="adj"/>
              </a:avLst>
            </a:prstGeom>
            <a:solidFill>
              <a:srgbClr val="495A5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txBox="1"/>
            <p:nvPr/>
          </p:nvSpPr>
          <p:spPr>
            <a:xfrm>
              <a:off x="85903" y="1298554"/>
              <a:ext cx="1803440" cy="1466890"/>
            </a:xfrm>
            <a:prstGeom prst="rect">
              <a:avLst/>
            </a:prstGeom>
            <a:noFill/>
            <a:ln>
              <a:noFill/>
            </a:ln>
          </p:spPr>
          <p:txBody>
            <a:bodyPr anchorCtr="0" anchor="ctr" bIns="68575" lIns="68575" spcFirstLastPara="1" rIns="68575" wrap="square" tIns="68575">
              <a:noAutofit/>
            </a:bodyPr>
            <a:lstStyle/>
            <a:p>
              <a:pPr indent="0" lvl="0" marL="0" marR="0" rtl="0" algn="ctr">
                <a:lnSpc>
                  <a:spcPct val="90000"/>
                </a:lnSpc>
                <a:spcBef>
                  <a:spcPts val="0"/>
                </a:spcBef>
                <a:spcAft>
                  <a:spcPts val="0"/>
                </a:spcAft>
                <a:buClr>
                  <a:srgbClr val="000000"/>
                </a:buClr>
                <a:buSzPts val="1800"/>
                <a:buFont typeface="Arial"/>
                <a:buNone/>
              </a:pPr>
              <a:r>
                <a:rPr b="0" i="0" lang="es-BO" sz="1800" u="none" cap="none" strike="noStrike">
                  <a:solidFill>
                    <a:schemeClr val="lt1"/>
                  </a:solidFill>
                  <a:latin typeface="Arial"/>
                  <a:ea typeface="Arial"/>
                  <a:cs typeface="Arial"/>
                  <a:sym typeface="Arial"/>
                </a:rPr>
                <a:t>Participación de las Mujeres en los procesos de toma de decisiones. </a:t>
              </a:r>
              <a:endParaRPr/>
            </a:p>
          </p:txBody>
        </p:sp>
        <p:sp>
          <p:nvSpPr>
            <p:cNvPr id="113" name="Google Shape;113;p11"/>
            <p:cNvSpPr/>
            <p:nvPr/>
          </p:nvSpPr>
          <p:spPr>
            <a:xfrm>
              <a:off x="2066925" y="1219199"/>
              <a:ext cx="1962150" cy="1625600"/>
            </a:xfrm>
            <a:prstGeom prst="roundRect">
              <a:avLst>
                <a:gd fmla="val 16667" name="adj"/>
              </a:avLst>
            </a:prstGeom>
            <a:solidFill>
              <a:srgbClr val="00B05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txBox="1"/>
            <p:nvPr/>
          </p:nvSpPr>
          <p:spPr>
            <a:xfrm>
              <a:off x="2146280" y="1298554"/>
              <a:ext cx="1803440" cy="1466890"/>
            </a:xfrm>
            <a:prstGeom prst="rect">
              <a:avLst/>
            </a:prstGeom>
            <a:noFill/>
            <a:ln>
              <a:noFill/>
            </a:ln>
          </p:spPr>
          <p:txBody>
            <a:bodyPr anchorCtr="0" anchor="ctr" bIns="68575" lIns="68575" spcFirstLastPara="1" rIns="68575" wrap="square" tIns="68575">
              <a:noAutofit/>
            </a:bodyPr>
            <a:lstStyle/>
            <a:p>
              <a:pPr indent="0" lvl="0" marL="0" marR="0" rtl="0" algn="ctr">
                <a:lnSpc>
                  <a:spcPct val="90000"/>
                </a:lnSpc>
                <a:spcBef>
                  <a:spcPts val="0"/>
                </a:spcBef>
                <a:spcAft>
                  <a:spcPts val="0"/>
                </a:spcAft>
                <a:buClr>
                  <a:srgbClr val="000000"/>
                </a:buClr>
                <a:buSzPts val="1800"/>
                <a:buFont typeface="Arial"/>
                <a:buNone/>
              </a:pPr>
              <a:r>
                <a:rPr b="0" i="0" lang="es-BO" sz="1800" u="none" cap="none" strike="noStrike">
                  <a:solidFill>
                    <a:schemeClr val="lt1"/>
                  </a:solidFill>
                  <a:latin typeface="Arial"/>
                  <a:ea typeface="Arial"/>
                  <a:cs typeface="Arial"/>
                  <a:sym typeface="Arial"/>
                </a:rPr>
                <a:t>Toma de conciencia del poder (individual y colectivo)</a:t>
              </a:r>
              <a:endParaRPr/>
            </a:p>
          </p:txBody>
        </p:sp>
        <p:sp>
          <p:nvSpPr>
            <p:cNvPr id="115" name="Google Shape;115;p11"/>
            <p:cNvSpPr/>
            <p:nvPr/>
          </p:nvSpPr>
          <p:spPr>
            <a:xfrm>
              <a:off x="4127301" y="1219199"/>
              <a:ext cx="1962150" cy="1625600"/>
            </a:xfrm>
            <a:prstGeom prst="roundRect">
              <a:avLst>
                <a:gd fmla="val 16667" name="adj"/>
              </a:avLst>
            </a:prstGeom>
            <a:solidFill>
              <a:srgbClr val="96761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txBox="1"/>
            <p:nvPr/>
          </p:nvSpPr>
          <p:spPr>
            <a:xfrm>
              <a:off x="4206656" y="1298554"/>
              <a:ext cx="1803440" cy="1466890"/>
            </a:xfrm>
            <a:prstGeom prst="rect">
              <a:avLst/>
            </a:prstGeom>
            <a:noFill/>
            <a:ln>
              <a:noFill/>
            </a:ln>
          </p:spPr>
          <p:txBody>
            <a:bodyPr anchorCtr="0" anchor="ctr" bIns="68575" lIns="68575" spcFirstLastPara="1" rIns="68575" wrap="square" tIns="68575">
              <a:noAutofit/>
            </a:bodyPr>
            <a:lstStyle/>
            <a:p>
              <a:pPr indent="0" lvl="0" marL="0" marR="0" rtl="0" algn="ctr">
                <a:lnSpc>
                  <a:spcPct val="90000"/>
                </a:lnSpc>
                <a:spcBef>
                  <a:spcPts val="0"/>
                </a:spcBef>
                <a:spcAft>
                  <a:spcPts val="0"/>
                </a:spcAft>
                <a:buClr>
                  <a:srgbClr val="000000"/>
                </a:buClr>
                <a:buSzPts val="1800"/>
                <a:buFont typeface="Arial"/>
                <a:buNone/>
              </a:pPr>
              <a:r>
                <a:rPr b="0" i="0" lang="es-BO" sz="1800" u="none" cap="none" strike="noStrike">
                  <a:solidFill>
                    <a:schemeClr val="lt1"/>
                  </a:solidFill>
                  <a:latin typeface="Arial"/>
                  <a:ea typeface="Arial"/>
                  <a:cs typeface="Arial"/>
                  <a:sym typeface="Arial"/>
                </a:rPr>
                <a:t>Recuperación de la dignidad de las mujeres como personas. </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2"/>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t/>
            </a:r>
            <a:endParaRPr/>
          </a:p>
        </p:txBody>
      </p:sp>
      <p:pic>
        <p:nvPicPr>
          <p:cNvPr id="122" name="Google Shape;122;p12"/>
          <p:cNvPicPr preferRelativeResize="0"/>
          <p:nvPr/>
        </p:nvPicPr>
        <p:blipFill rotWithShape="1">
          <a:blip r:embed="rId3">
            <a:alphaModFix/>
          </a:blip>
          <a:srcRect b="0" l="0" r="0" t="0"/>
          <a:stretch/>
        </p:blipFill>
        <p:spPr>
          <a:xfrm>
            <a:off x="755576" y="843558"/>
            <a:ext cx="7321624" cy="3804642"/>
          </a:xfrm>
          <a:prstGeom prst="rect">
            <a:avLst/>
          </a:prstGeom>
          <a:noFill/>
          <a:ln>
            <a:noFill/>
          </a:ln>
        </p:spPr>
      </p:pic>
      <p:sp>
        <p:nvSpPr>
          <p:cNvPr id="123" name="Google Shape;123;p12"/>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400"/>
              <a:buNone/>
            </a:pPr>
            <a:r>
              <a:t/>
            </a:r>
            <a:endParaRPr/>
          </a:p>
        </p:txBody>
      </p:sp>
      <p:sp>
        <p:nvSpPr>
          <p:cNvPr id="124" name="Google Shape;124;p12"/>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3"/>
          <p:cNvSpPr txBox="1"/>
          <p:nvPr>
            <p:ph type="title"/>
          </p:nvPr>
        </p:nvSpPr>
        <p:spPr>
          <a:xfrm>
            <a:off x="1049500" y="567381"/>
            <a:ext cx="7020900" cy="750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s-BO"/>
              <a:t>ESCALERA DE LA PARTICIPACION</a:t>
            </a:r>
            <a:br>
              <a:rPr lang="es-BO"/>
            </a:br>
            <a:r>
              <a:rPr lang="es-BO"/>
              <a:t> </a:t>
            </a:r>
            <a:endParaRPr/>
          </a:p>
        </p:txBody>
      </p:sp>
      <p:pic>
        <p:nvPicPr>
          <p:cNvPr id="130" name="Google Shape;130;p13"/>
          <p:cNvPicPr preferRelativeResize="0"/>
          <p:nvPr/>
        </p:nvPicPr>
        <p:blipFill rotWithShape="1">
          <a:blip r:embed="rId3">
            <a:alphaModFix/>
          </a:blip>
          <a:srcRect b="0" l="0" r="0" t="0"/>
          <a:stretch/>
        </p:blipFill>
        <p:spPr>
          <a:xfrm>
            <a:off x="323528" y="1197935"/>
            <a:ext cx="7973888" cy="3656434"/>
          </a:xfrm>
          <a:prstGeom prst="rect">
            <a:avLst/>
          </a:prstGeom>
          <a:noFill/>
          <a:ln>
            <a:noFill/>
          </a:ln>
        </p:spPr>
      </p:pic>
      <p:sp>
        <p:nvSpPr>
          <p:cNvPr id="131" name="Google Shape;131;p13"/>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400"/>
              <a:buNone/>
            </a:pPr>
            <a:r>
              <a:t/>
            </a:r>
            <a:endParaRPr/>
          </a:p>
        </p:txBody>
      </p:sp>
      <p:sp>
        <p:nvSpPr>
          <p:cNvPr id="132" name="Google Shape;132;p13"/>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4"/>
          <p:cNvSpPr txBox="1"/>
          <p:nvPr>
            <p:ph type="title"/>
          </p:nvPr>
        </p:nvSpPr>
        <p:spPr>
          <a:xfrm>
            <a:off x="1065544" y="569462"/>
            <a:ext cx="7020900" cy="750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s-BO"/>
              <a:t>TECHO DE CRISTAL</a:t>
            </a:r>
            <a:endParaRPr/>
          </a:p>
        </p:txBody>
      </p:sp>
      <p:pic>
        <p:nvPicPr>
          <p:cNvPr id="138" name="Google Shape;138;p14"/>
          <p:cNvPicPr preferRelativeResize="0"/>
          <p:nvPr/>
        </p:nvPicPr>
        <p:blipFill rotWithShape="1">
          <a:blip r:embed="rId3">
            <a:alphaModFix/>
          </a:blip>
          <a:srcRect b="0" l="0" r="0" t="0"/>
          <a:stretch/>
        </p:blipFill>
        <p:spPr>
          <a:xfrm>
            <a:off x="803644" y="1358983"/>
            <a:ext cx="7266756" cy="3481933"/>
          </a:xfrm>
          <a:prstGeom prst="rect">
            <a:avLst/>
          </a:prstGeom>
          <a:noFill/>
          <a:ln>
            <a:noFill/>
          </a:ln>
        </p:spPr>
      </p:pic>
      <p:sp>
        <p:nvSpPr>
          <p:cNvPr id="139" name="Google Shape;139;p14"/>
          <p:cNvSpPr txBox="1"/>
          <p:nvPr>
            <p:ph idx="1" type="body"/>
          </p:nvPr>
        </p:nvSpPr>
        <p:spPr>
          <a:xfrm>
            <a:off x="1081548" y="1563638"/>
            <a:ext cx="7020900" cy="27069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400"/>
              <a:buNone/>
            </a:pPr>
            <a:r>
              <a:t/>
            </a:r>
            <a:endParaRPr/>
          </a:p>
        </p:txBody>
      </p:sp>
      <p:sp>
        <p:nvSpPr>
          <p:cNvPr id="140" name="Google Shape;140;p14"/>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4" name="Shape 144"/>
        <p:cNvGrpSpPr/>
        <p:nvPr/>
      </p:nvGrpSpPr>
      <p:grpSpPr>
        <a:xfrm>
          <a:off x="0" y="0"/>
          <a:ext cx="0" cy="0"/>
          <a:chOff x="0" y="0"/>
          <a:chExt cx="0" cy="0"/>
        </a:xfrm>
      </p:grpSpPr>
      <p:sp>
        <p:nvSpPr>
          <p:cNvPr id="145" name="Google Shape;145;p15"/>
          <p:cNvSpPr txBox="1"/>
          <p:nvPr>
            <p:ph idx="4294967295" type="title"/>
          </p:nvPr>
        </p:nvSpPr>
        <p:spPr>
          <a:xfrm>
            <a:off x="657225" y="864350"/>
            <a:ext cx="7791600" cy="596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s-BO" sz="3600"/>
              <a:t>GRACIAS</a:t>
            </a:r>
            <a:endParaRPr sz="3600">
              <a:solidFill>
                <a:srgbClr val="F3F3F3"/>
              </a:solidFill>
            </a:endParaRPr>
          </a:p>
        </p:txBody>
      </p:sp>
      <p:sp>
        <p:nvSpPr>
          <p:cNvPr id="146" name="Google Shape;146;p15"/>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2"/>
          <p:cNvSpPr txBox="1"/>
          <p:nvPr>
            <p:ph idx="1" type="body"/>
          </p:nvPr>
        </p:nvSpPr>
        <p:spPr>
          <a:xfrm>
            <a:off x="1441675" y="1628400"/>
            <a:ext cx="6260700" cy="819900"/>
          </a:xfrm>
          <a:prstGeom prst="rect">
            <a:avLst/>
          </a:prstGeom>
          <a:noFill/>
          <a:ln>
            <a:noFill/>
          </a:ln>
        </p:spPr>
        <p:txBody>
          <a:bodyPr anchorCtr="0" anchor="t" bIns="91425" lIns="91425" spcFirstLastPara="1" rIns="91425" wrap="square" tIns="91425">
            <a:noAutofit/>
          </a:bodyPr>
          <a:lstStyle/>
          <a:p>
            <a:pPr indent="-228600" lvl="0" marL="457200" rtl="0" algn="ctr">
              <a:lnSpc>
                <a:spcPct val="100000"/>
              </a:lnSpc>
              <a:spcBef>
                <a:spcPts val="600"/>
              </a:spcBef>
              <a:spcAft>
                <a:spcPts val="0"/>
              </a:spcAft>
              <a:buSzPts val="2600"/>
              <a:buNone/>
            </a:pPr>
            <a:r>
              <a:t/>
            </a:r>
            <a:endParaRPr/>
          </a:p>
        </p:txBody>
      </p:sp>
      <p:sp>
        <p:nvSpPr>
          <p:cNvPr id="42" name="Google Shape;42;p2"/>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pic>
        <p:nvPicPr>
          <p:cNvPr id="43" name="Google Shape;43;p2"/>
          <p:cNvPicPr preferRelativeResize="0"/>
          <p:nvPr/>
        </p:nvPicPr>
        <p:blipFill rotWithShape="1">
          <a:blip r:embed="rId3">
            <a:alphaModFix/>
          </a:blip>
          <a:srcRect b="0" l="0" r="0" t="0"/>
          <a:stretch/>
        </p:blipFill>
        <p:spPr>
          <a:xfrm>
            <a:off x="683568" y="267493"/>
            <a:ext cx="7496175" cy="48423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3"/>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s-BO"/>
              <a:t>¿QUIÉN MANDA AL MUNDO?</a:t>
            </a:r>
            <a:endParaRPr/>
          </a:p>
        </p:txBody>
      </p:sp>
      <p:pic>
        <p:nvPicPr>
          <p:cNvPr id="49" name="Google Shape;49;p3"/>
          <p:cNvPicPr preferRelativeResize="0"/>
          <p:nvPr/>
        </p:nvPicPr>
        <p:blipFill rotWithShape="1">
          <a:blip r:embed="rId3">
            <a:alphaModFix/>
          </a:blip>
          <a:srcRect b="0" l="0" r="0" t="0"/>
          <a:stretch/>
        </p:blipFill>
        <p:spPr>
          <a:xfrm>
            <a:off x="1049500" y="1481137"/>
            <a:ext cx="3738524" cy="1954709"/>
          </a:xfrm>
          <a:prstGeom prst="rect">
            <a:avLst/>
          </a:prstGeom>
          <a:noFill/>
          <a:ln>
            <a:noFill/>
          </a:ln>
        </p:spPr>
      </p:pic>
      <p:pic>
        <p:nvPicPr>
          <p:cNvPr id="50" name="Google Shape;50;p3"/>
          <p:cNvPicPr preferRelativeResize="0"/>
          <p:nvPr/>
        </p:nvPicPr>
        <p:blipFill rotWithShape="1">
          <a:blip r:embed="rId4">
            <a:alphaModFix/>
          </a:blip>
          <a:srcRect b="0" l="0" r="0" t="0"/>
          <a:stretch/>
        </p:blipFill>
        <p:spPr>
          <a:xfrm>
            <a:off x="4860031" y="2499742"/>
            <a:ext cx="3175191" cy="1804709"/>
          </a:xfrm>
          <a:prstGeom prst="rect">
            <a:avLst/>
          </a:prstGeom>
          <a:noFill/>
          <a:ln>
            <a:noFill/>
          </a:ln>
        </p:spPr>
      </p:pic>
      <p:sp>
        <p:nvSpPr>
          <p:cNvPr id="51" name="Google Shape;51;p3"/>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400"/>
              <a:buNone/>
            </a:pPr>
            <a:r>
              <a:t/>
            </a:r>
            <a:endParaRPr/>
          </a:p>
        </p:txBody>
      </p:sp>
      <p:sp>
        <p:nvSpPr>
          <p:cNvPr id="52" name="Google Shape;52;p3"/>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pic>
        <p:nvPicPr>
          <p:cNvPr id="57" name="Google Shape;57;p4"/>
          <p:cNvPicPr preferRelativeResize="0"/>
          <p:nvPr/>
        </p:nvPicPr>
        <p:blipFill rotWithShape="1">
          <a:blip r:embed="rId3">
            <a:alphaModFix/>
          </a:blip>
          <a:srcRect b="0" l="0" r="0" t="0"/>
          <a:stretch/>
        </p:blipFill>
        <p:spPr>
          <a:xfrm>
            <a:off x="163807" y="10686"/>
            <a:ext cx="8705843" cy="4980864"/>
          </a:xfrm>
          <a:prstGeom prst="rect">
            <a:avLst/>
          </a:prstGeom>
          <a:noFill/>
          <a:ln>
            <a:noFill/>
          </a:ln>
        </p:spPr>
      </p:pic>
      <p:sp>
        <p:nvSpPr>
          <p:cNvPr id="58" name="Google Shape;58;p4"/>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5"/>
          <p:cNvPicPr preferRelativeResize="0"/>
          <p:nvPr/>
        </p:nvPicPr>
        <p:blipFill rotWithShape="1">
          <a:blip r:embed="rId3">
            <a:alphaModFix/>
          </a:blip>
          <a:srcRect b="0" l="0" r="0" t="0"/>
          <a:stretch/>
        </p:blipFill>
        <p:spPr>
          <a:xfrm>
            <a:off x="251520" y="195486"/>
            <a:ext cx="8496300" cy="4495800"/>
          </a:xfrm>
          <a:prstGeom prst="rect">
            <a:avLst/>
          </a:prstGeom>
          <a:noFill/>
          <a:ln>
            <a:noFill/>
          </a:ln>
        </p:spPr>
      </p:pic>
      <p:sp>
        <p:nvSpPr>
          <p:cNvPr id="64" name="Google Shape;64;p5"/>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6"/>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s-BO"/>
              <a:t>¿CÓMO APRENDEMOS A TOMAR DECISIONES?</a:t>
            </a:r>
            <a:br>
              <a:rPr lang="es-BO"/>
            </a:br>
            <a:endParaRPr/>
          </a:p>
        </p:txBody>
      </p:sp>
      <p:sp>
        <p:nvSpPr>
          <p:cNvPr id="70" name="Google Shape;70;p6"/>
          <p:cNvSpPr txBox="1"/>
          <p:nvPr>
            <p:ph idx="1" type="body"/>
          </p:nvPr>
        </p:nvSpPr>
        <p:spPr>
          <a:xfrm>
            <a:off x="1049500" y="1459650"/>
            <a:ext cx="3417900" cy="2750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SzPts val="2000"/>
              <a:buChar char="+"/>
            </a:pPr>
            <a:r>
              <a:rPr lang="es-BO"/>
              <a:t>CONOCIMIENTO </a:t>
            </a:r>
            <a:endParaRPr/>
          </a:p>
        </p:txBody>
      </p:sp>
      <p:sp>
        <p:nvSpPr>
          <p:cNvPr id="71" name="Google Shape;71;p6"/>
          <p:cNvSpPr txBox="1"/>
          <p:nvPr>
            <p:ph idx="2" type="body"/>
          </p:nvPr>
        </p:nvSpPr>
        <p:spPr>
          <a:xfrm>
            <a:off x="4676725" y="1459650"/>
            <a:ext cx="3393600" cy="2750400"/>
          </a:xfrm>
          <a:prstGeom prst="rect">
            <a:avLst/>
          </a:prstGeom>
          <a:noFill/>
          <a:ln>
            <a:noFill/>
          </a:ln>
        </p:spPr>
        <p:txBody>
          <a:bodyPr anchorCtr="0" anchor="t" bIns="91425" lIns="91425" spcFirstLastPara="1" rIns="91425" wrap="square" tIns="91425">
            <a:noAutofit/>
          </a:bodyPr>
          <a:lstStyle/>
          <a:p>
            <a:pPr indent="-355600" lvl="0" marL="457200" rtl="0" algn="l">
              <a:lnSpc>
                <a:spcPct val="100000"/>
              </a:lnSpc>
              <a:spcBef>
                <a:spcPts val="600"/>
              </a:spcBef>
              <a:spcAft>
                <a:spcPts val="0"/>
              </a:spcAft>
              <a:buSzPts val="2000"/>
              <a:buChar char="+"/>
            </a:pPr>
            <a:r>
              <a:rPr lang="es-BO"/>
              <a:t>SEGURIDAD EN NOSOTRAS MISTAS</a:t>
            </a:r>
            <a:endParaRPr/>
          </a:p>
        </p:txBody>
      </p:sp>
      <p:sp>
        <p:nvSpPr>
          <p:cNvPr id="72" name="Google Shape;72;p6"/>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pic>
        <p:nvPicPr>
          <p:cNvPr id="73" name="Google Shape;73;p6"/>
          <p:cNvPicPr preferRelativeResize="0"/>
          <p:nvPr/>
        </p:nvPicPr>
        <p:blipFill rotWithShape="1">
          <a:blip r:embed="rId3">
            <a:alphaModFix/>
          </a:blip>
          <a:srcRect b="0" l="0" r="0" t="0"/>
          <a:stretch/>
        </p:blipFill>
        <p:spPr>
          <a:xfrm>
            <a:off x="1619672" y="2606570"/>
            <a:ext cx="1581150" cy="1104900"/>
          </a:xfrm>
          <a:prstGeom prst="rect">
            <a:avLst/>
          </a:prstGeom>
          <a:noFill/>
          <a:ln>
            <a:noFill/>
          </a:ln>
        </p:spPr>
      </p:pic>
      <p:pic>
        <p:nvPicPr>
          <p:cNvPr id="74" name="Google Shape;74;p6"/>
          <p:cNvPicPr preferRelativeResize="0"/>
          <p:nvPr/>
        </p:nvPicPr>
        <p:blipFill rotWithShape="1">
          <a:blip r:embed="rId4">
            <a:alphaModFix/>
          </a:blip>
          <a:srcRect b="0" l="0" r="0" t="0"/>
          <a:stretch/>
        </p:blipFill>
        <p:spPr>
          <a:xfrm>
            <a:off x="5037572" y="2571750"/>
            <a:ext cx="2295525" cy="1438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7"/>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t/>
            </a:r>
            <a:endParaRPr/>
          </a:p>
        </p:txBody>
      </p:sp>
      <p:pic>
        <p:nvPicPr>
          <p:cNvPr id="80" name="Google Shape;80;p7"/>
          <p:cNvPicPr preferRelativeResize="0"/>
          <p:nvPr/>
        </p:nvPicPr>
        <p:blipFill rotWithShape="1">
          <a:blip r:embed="rId3">
            <a:alphaModFix/>
          </a:blip>
          <a:srcRect b="0" l="0" r="0" t="0"/>
          <a:stretch/>
        </p:blipFill>
        <p:spPr>
          <a:xfrm>
            <a:off x="268575" y="0"/>
            <a:ext cx="8767921" cy="5086350"/>
          </a:xfrm>
          <a:prstGeom prst="rect">
            <a:avLst/>
          </a:prstGeom>
          <a:noFill/>
          <a:ln>
            <a:noFill/>
          </a:ln>
        </p:spPr>
      </p:pic>
      <p:sp>
        <p:nvSpPr>
          <p:cNvPr id="81" name="Google Shape;81;p7"/>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8"/>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pic>
        <p:nvPicPr>
          <p:cNvPr id="87" name="Google Shape;87;p8"/>
          <p:cNvPicPr preferRelativeResize="0"/>
          <p:nvPr/>
        </p:nvPicPr>
        <p:blipFill rotWithShape="1">
          <a:blip r:embed="rId3">
            <a:alphaModFix/>
          </a:blip>
          <a:srcRect b="0" l="0" r="0" t="0"/>
          <a:stretch/>
        </p:blipFill>
        <p:spPr>
          <a:xfrm>
            <a:off x="480000" y="123478"/>
            <a:ext cx="8115300" cy="479691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9"/>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s-BO"/>
              <a:t>EMPODERAMIENTO  DE LAS MUJERES</a:t>
            </a:r>
            <a:endParaRPr/>
          </a:p>
        </p:txBody>
      </p:sp>
      <p:sp>
        <p:nvSpPr>
          <p:cNvPr id="93" name="Google Shape;93;p9"/>
          <p:cNvSpPr txBox="1"/>
          <p:nvPr>
            <p:ph idx="1" type="body"/>
          </p:nvPr>
        </p:nvSpPr>
        <p:spPr>
          <a:xfrm>
            <a:off x="1049500" y="1459650"/>
            <a:ext cx="6690852" cy="3128324"/>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600"/>
              </a:spcBef>
              <a:spcAft>
                <a:spcPts val="0"/>
              </a:spcAft>
              <a:buSzPts val="2000"/>
              <a:buNone/>
            </a:pPr>
            <a:r>
              <a:t/>
            </a:r>
            <a:endParaRPr/>
          </a:p>
          <a:p>
            <a:pPr indent="-355600" lvl="0" marL="457200" rtl="0" algn="just">
              <a:lnSpc>
                <a:spcPct val="100000"/>
              </a:lnSpc>
              <a:spcBef>
                <a:spcPts val="600"/>
              </a:spcBef>
              <a:spcAft>
                <a:spcPts val="0"/>
              </a:spcAft>
              <a:buSzPts val="2000"/>
              <a:buChar char="+"/>
            </a:pPr>
            <a:r>
              <a:rPr lang="es-BO" sz="2400"/>
              <a:t>Estrategia para la igualdad y la equidad, fue impulsado en la Conferencia Mundial de las Mujeres de Naciones Unidas en Beijing (1995) para referirse al aumento de la participación de las mujeres en los procesos de toma de decisiones y acceso al poder.</a:t>
            </a:r>
            <a:r>
              <a:rPr lang="es-BO"/>
              <a:t> </a:t>
            </a:r>
            <a:r>
              <a:rPr lang="es-BO" u="sng">
                <a:solidFill>
                  <a:schemeClr val="hlink"/>
                </a:solidFill>
                <a:hlinkClick r:id="rId3"/>
              </a:rPr>
              <a:t>OBJETIVOS  Nro. 5.pptx</a:t>
            </a:r>
            <a:endParaRPr/>
          </a:p>
        </p:txBody>
      </p:sp>
      <p:sp>
        <p:nvSpPr>
          <p:cNvPr id="94" name="Google Shape;94;p9"/>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4705"/>
              </a:srgbClr>
            </a:outerShdw>
          </a:effectLst>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100"/>
              <a:buNone/>
            </a:pPr>
            <a:fld id="{00000000-1234-1234-1234-123412341234}" type="slidenum">
              <a:rPr lang="es-BO"/>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Seyton template">
  <a:themeElements>
    <a:clrScheme name="Custom 347">
      <a:dk1>
        <a:srgbClr val="434343"/>
      </a:dk1>
      <a:lt1>
        <a:srgbClr val="FFFFFF"/>
      </a:lt1>
      <a:dk2>
        <a:srgbClr val="7B8486"/>
      </a:dk2>
      <a:lt2>
        <a:srgbClr val="E3E9EB"/>
      </a:lt2>
      <a:accent1>
        <a:srgbClr val="2A95B7"/>
      </a:accent1>
      <a:accent2>
        <a:srgbClr val="80D5CC"/>
      </a:accent2>
      <a:accent3>
        <a:srgbClr val="E9CB74"/>
      </a:accent3>
      <a:accent4>
        <a:srgbClr val="D19E9E"/>
      </a:accent4>
      <a:accent5>
        <a:srgbClr val="E47474"/>
      </a:accent5>
      <a:accent6>
        <a:srgbClr val="9DAFB4"/>
      </a:accent6>
      <a:hlink>
        <a:srgbClr val="434343"/>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Wildr M.</dc:creator>
</cp:coreProperties>
</file>