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5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6858000" cx="12192000"/>
  <p:notesSz cx="6858000" cy="9144000"/>
  <p:embeddedFontLst>
    <p:embeddedFont>
      <p:font typeface="Bodoni"/>
      <p:regular r:id="rId20"/>
      <p:bold r:id="rId21"/>
      <p:italic r:id="rId22"/>
      <p:boldItalic r:id="rId23"/>
    </p:embeddedFont>
    <p:embeddedFont>
      <p:font typeface="Arial Black"/>
      <p:regular r:id="rId24"/>
    </p:embeddedFont>
    <p:embeddedFont>
      <p:font typeface="Century Gothic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9" roundtripDataSignature="AMtx7mgiKz1s4n1L5NYN+Yfjnufcv9Sp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02E99F6-CE86-4A46-8743-661922D57A13}">
  <a:tblStyle styleId="{402E99F6-CE86-4A46-8743-661922D57A13}" styleName="Table_0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EF6F8"/>
          </a:solidFill>
        </a:fill>
      </a:tcStyle>
    </a:wholeTbl>
    <a:band1H>
      <a:tcTxStyle/>
      <a:tcStyle>
        <a:fill>
          <a:solidFill>
            <a:srgbClr val="DBEDF2"/>
          </a:solidFill>
        </a:fill>
      </a:tcStyle>
    </a:band1H>
    <a:band2H>
      <a:tcTxStyle/>
    </a:band2H>
    <a:band1V>
      <a:tcTxStyle/>
      <a:tcStyle>
        <a:fill>
          <a:solidFill>
            <a:srgbClr val="DBEDF2"/>
          </a:solidFill>
        </a:fill>
      </a:tcStyle>
    </a:band1V>
    <a:band2V>
      <a:tcTxStyle/>
    </a:band2V>
    <a:la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fill>
          <a:solidFill>
            <a:schemeClr val="accent3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fill>
          <a:solidFill>
            <a:schemeClr val="accent3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3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3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odoni-regular.fntdata"/><Relationship Id="rId22" Type="http://schemas.openxmlformats.org/officeDocument/2006/relationships/font" Target="fonts/Bodoni-italic.fntdata"/><Relationship Id="rId21" Type="http://schemas.openxmlformats.org/officeDocument/2006/relationships/font" Target="fonts/Bodoni-bold.fntdata"/><Relationship Id="rId24" Type="http://schemas.openxmlformats.org/officeDocument/2006/relationships/font" Target="fonts/ArialBlack-regular.fntdata"/><Relationship Id="rId23" Type="http://schemas.openxmlformats.org/officeDocument/2006/relationships/font" Target="fonts/Bodoni-boldItalic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CenturyGothic-bold.fntdata"/><Relationship Id="rId25" Type="http://schemas.openxmlformats.org/officeDocument/2006/relationships/font" Target="fonts/CenturyGothic-regular.fntdata"/><Relationship Id="rId28" Type="http://schemas.openxmlformats.org/officeDocument/2006/relationships/font" Target="fonts/CenturyGothic-boldItalic.fntdata"/><Relationship Id="rId27" Type="http://schemas.openxmlformats.org/officeDocument/2006/relationships/font" Target="fonts/CenturyGothic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customschemas.google.com/relationships/presentationmetadata" Target="meta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E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showMasterSp="0" type="title">
  <p:cSld name="TITLE">
    <p:bg>
      <p:bgPr>
        <a:gradFill>
          <a:gsLst>
            <a:gs pos="0">
              <a:srgbClr val="B1DDFF"/>
            </a:gs>
            <a:gs pos="100000">
              <a:srgbClr val="CBE8FE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alphaModFix amt="12000"/>
            </a:blip>
            <a:tile algn="tl" flip="none" tx="-368300" sx="64000" ty="203200" sy="64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ES" sz="18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</a:t>
            </a:r>
            <a:endParaRPr/>
          </a:p>
        </p:txBody>
      </p:sp>
      <p:sp>
        <p:nvSpPr>
          <p:cNvPr id="19" name="Google Shape;19;p17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0800" rotWithShape="0" algn="ctr">
              <a:srgbClr val="000000">
                <a:alpha val="65882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17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cap="sq" cmpd="sng" w="95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17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2" name="Google Shape;22;p17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23" name="Google Shape;23;p17"/>
            <p:cNvCxnSpPr/>
            <p:nvPr/>
          </p:nvCxnSpPr>
          <p:spPr>
            <a:xfrm>
              <a:off x="5318306" y="1386268"/>
              <a:ext cx="0" cy="640080"/>
            </a:xfrm>
            <a:prstGeom prst="straightConnector1">
              <a:avLst/>
            </a:prstGeom>
            <a:solidFill>
              <a:srgbClr val="FEFEFE"/>
            </a:solidFill>
            <a:ln cap="flat" cmpd="sng" w="9525">
              <a:solidFill>
                <a:srgbClr val="DAE5F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" name="Google Shape;24;p17"/>
            <p:cNvCxnSpPr/>
            <p:nvPr/>
          </p:nvCxnSpPr>
          <p:spPr>
            <a:xfrm>
              <a:off x="6885637" y="1386268"/>
              <a:ext cx="0" cy="640080"/>
            </a:xfrm>
            <a:prstGeom prst="straightConnector1">
              <a:avLst/>
            </a:prstGeom>
            <a:solidFill>
              <a:srgbClr val="FEFEFE"/>
            </a:solidFill>
            <a:ln cap="flat" cmpd="sng" w="9525">
              <a:solidFill>
                <a:srgbClr val="DAE5F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" name="Google Shape;25;p17"/>
            <p:cNvCxnSpPr/>
            <p:nvPr/>
          </p:nvCxnSpPr>
          <p:spPr>
            <a:xfrm>
              <a:off x="5318306" y="2031563"/>
              <a:ext cx="1567331" cy="0"/>
            </a:xfrm>
            <a:prstGeom prst="straightConnector1">
              <a:avLst/>
            </a:prstGeom>
            <a:solidFill>
              <a:srgbClr val="FEFEFE"/>
            </a:solidFill>
            <a:ln cap="flat" cmpd="sng" w="9525">
              <a:solidFill>
                <a:srgbClr val="DAE5F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6" name="Google Shape;26;p17"/>
          <p:cNvSpPr txBox="1"/>
          <p:nvPr>
            <p:ph type="ctrTitle"/>
          </p:nvPr>
        </p:nvSpPr>
        <p:spPr>
          <a:xfrm>
            <a:off x="1561708" y="2091263"/>
            <a:ext cx="9068586" cy="25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Gothic"/>
              <a:buNone/>
              <a:defRPr b="0" sz="720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" type="subTitle"/>
          </p:nvPr>
        </p:nvSpPr>
        <p:spPr>
          <a:xfrm>
            <a:off x="1562100" y="4682062"/>
            <a:ext cx="9070848" cy="457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8" name="Google Shape;28;p17"/>
          <p:cNvSpPr txBox="1"/>
          <p:nvPr>
            <p:ph idx="10" type="dt"/>
          </p:nvPr>
        </p:nvSpPr>
        <p:spPr>
          <a:xfrm>
            <a:off x="5318760" y="1341255"/>
            <a:ext cx="1554480" cy="5272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1" type="ftr"/>
          </p:nvPr>
        </p:nvSpPr>
        <p:spPr>
          <a:xfrm>
            <a:off x="1453896" y="5212080"/>
            <a:ext cx="59055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7"/>
          <p:cNvSpPr txBox="1"/>
          <p:nvPr>
            <p:ph idx="12" type="sldNum"/>
          </p:nvPr>
        </p:nvSpPr>
        <p:spPr>
          <a:xfrm>
            <a:off x="8606919" y="5212080"/>
            <a:ext cx="2111881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showMasterSp="0" type="picTx">
  <p:cSld name="PICTURE_WITH_CAPTION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5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>
              <a:alpha val="89803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25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cap="sq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5"/>
          <p:cNvSpPr txBox="1"/>
          <p:nvPr>
            <p:ph type="title"/>
          </p:nvPr>
        </p:nvSpPr>
        <p:spPr>
          <a:xfrm>
            <a:off x="9296400" y="603504"/>
            <a:ext cx="2432304" cy="16459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entury Gothic"/>
              <a:buNone/>
              <a:defRPr b="0" sz="28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5"/>
          <p:cNvSpPr/>
          <p:nvPr>
            <p:ph idx="2" type="pic"/>
          </p:nvPr>
        </p:nvSpPr>
        <p:spPr>
          <a:xfrm>
            <a:off x="228599" y="237744"/>
            <a:ext cx="8531352" cy="6382512"/>
          </a:xfrm>
          <a:prstGeom prst="rect">
            <a:avLst/>
          </a:prstGeom>
          <a:solidFill>
            <a:srgbClr val="969696"/>
          </a:solidFill>
          <a:ln>
            <a:noFill/>
          </a:ln>
        </p:spPr>
      </p:sp>
      <p:sp>
        <p:nvSpPr>
          <p:cNvPr id="112" name="Google Shape;112;p25"/>
          <p:cNvSpPr txBox="1"/>
          <p:nvPr>
            <p:ph idx="1" type="body"/>
          </p:nvPr>
        </p:nvSpPr>
        <p:spPr>
          <a:xfrm>
            <a:off x="9296400" y="2286000"/>
            <a:ext cx="2432304" cy="35021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13" name="Google Shape;113;p25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5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5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6"/>
          <p:cNvSpPr txBox="1"/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6"/>
          <p:cNvSpPr txBox="1"/>
          <p:nvPr>
            <p:ph idx="1" type="body"/>
          </p:nvPr>
        </p:nvSpPr>
        <p:spPr>
          <a:xfrm rot="5400000">
            <a:off x="4130040" y="-960120"/>
            <a:ext cx="3931920" cy="100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19" name="Google Shape;119;p26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6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6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7"/>
          <p:cNvSpPr txBox="1"/>
          <p:nvPr>
            <p:ph type="title"/>
          </p:nvPr>
        </p:nvSpPr>
        <p:spPr>
          <a:xfrm rot="5400000">
            <a:off x="7543800" y="2209800"/>
            <a:ext cx="5257800" cy="236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27"/>
          <p:cNvSpPr txBox="1"/>
          <p:nvPr>
            <p:ph idx="1" type="body"/>
          </p:nvPr>
        </p:nvSpPr>
        <p:spPr>
          <a:xfrm rot="5400000">
            <a:off x="2247900" y="-647700"/>
            <a:ext cx="5257800" cy="80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25" name="Google Shape;125;p27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7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7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8"/>
          <p:cNvSpPr txBox="1"/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8"/>
          <p:cNvSpPr txBox="1"/>
          <p:nvPr>
            <p:ph idx="1" type="body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8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8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8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9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9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showMasterSp="0" type="title">
  <p:cSld name="TITLE">
    <p:bg>
      <p:bgPr>
        <a:gradFill>
          <a:gsLst>
            <a:gs pos="0">
              <a:srgbClr val="B1DDFF"/>
            </a:gs>
            <a:gs pos="100000">
              <a:srgbClr val="CBE8FE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alphaModFix amt="12000"/>
            </a:blip>
            <a:tile algn="tl" flip="none" tx="-368300" sx="64000" ty="203200" sy="64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</a:t>
            </a:r>
            <a:endParaRPr/>
          </a:p>
        </p:txBody>
      </p:sp>
      <p:sp>
        <p:nvSpPr>
          <p:cNvPr id="51" name="Google Shape;51;p16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0800" rotWithShape="0" algn="ctr">
              <a:srgbClr val="000000">
                <a:alpha val="65882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6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cap="sq" cmpd="sng" w="95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16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4" name="Google Shape;54;p16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55" name="Google Shape;55;p16"/>
            <p:cNvCxnSpPr/>
            <p:nvPr/>
          </p:nvCxnSpPr>
          <p:spPr>
            <a:xfrm>
              <a:off x="5318306" y="1386268"/>
              <a:ext cx="0" cy="640080"/>
            </a:xfrm>
            <a:prstGeom prst="straightConnector1">
              <a:avLst/>
            </a:prstGeom>
            <a:solidFill>
              <a:srgbClr val="FEFEFE"/>
            </a:solidFill>
            <a:ln cap="flat" cmpd="sng" w="9525">
              <a:solidFill>
                <a:srgbClr val="DAE5F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6" name="Google Shape;56;p16"/>
            <p:cNvCxnSpPr/>
            <p:nvPr/>
          </p:nvCxnSpPr>
          <p:spPr>
            <a:xfrm>
              <a:off x="6885637" y="1386268"/>
              <a:ext cx="0" cy="640080"/>
            </a:xfrm>
            <a:prstGeom prst="straightConnector1">
              <a:avLst/>
            </a:prstGeom>
            <a:solidFill>
              <a:srgbClr val="FEFEFE"/>
            </a:solidFill>
            <a:ln cap="flat" cmpd="sng" w="9525">
              <a:solidFill>
                <a:srgbClr val="DAE5F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" name="Google Shape;57;p16"/>
            <p:cNvCxnSpPr/>
            <p:nvPr/>
          </p:nvCxnSpPr>
          <p:spPr>
            <a:xfrm>
              <a:off x="5318306" y="2031563"/>
              <a:ext cx="1567331" cy="0"/>
            </a:xfrm>
            <a:prstGeom prst="straightConnector1">
              <a:avLst/>
            </a:prstGeom>
            <a:solidFill>
              <a:srgbClr val="FEFEFE"/>
            </a:solidFill>
            <a:ln cap="flat" cmpd="sng" w="9525">
              <a:solidFill>
                <a:srgbClr val="DAE5F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8" name="Google Shape;58;p16"/>
          <p:cNvSpPr txBox="1"/>
          <p:nvPr>
            <p:ph type="ctrTitle"/>
          </p:nvPr>
        </p:nvSpPr>
        <p:spPr>
          <a:xfrm>
            <a:off x="1561708" y="2091263"/>
            <a:ext cx="9068586" cy="25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Gothic"/>
              <a:buNone/>
              <a:defRPr b="0" sz="720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6"/>
          <p:cNvSpPr txBox="1"/>
          <p:nvPr>
            <p:ph idx="1" type="subTitle"/>
          </p:nvPr>
        </p:nvSpPr>
        <p:spPr>
          <a:xfrm>
            <a:off x="1562100" y="4682062"/>
            <a:ext cx="9070848" cy="457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0" name="Google Shape;60;p16"/>
          <p:cNvSpPr txBox="1"/>
          <p:nvPr>
            <p:ph idx="10" type="dt"/>
          </p:nvPr>
        </p:nvSpPr>
        <p:spPr>
          <a:xfrm>
            <a:off x="5318760" y="1341255"/>
            <a:ext cx="1554480" cy="5272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6"/>
          <p:cNvSpPr txBox="1"/>
          <p:nvPr>
            <p:ph idx="11" type="ftr"/>
          </p:nvPr>
        </p:nvSpPr>
        <p:spPr>
          <a:xfrm>
            <a:off x="1453896" y="5212080"/>
            <a:ext cx="59055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6"/>
          <p:cNvSpPr txBox="1"/>
          <p:nvPr>
            <p:ph idx="12" type="sldNum"/>
          </p:nvPr>
        </p:nvSpPr>
        <p:spPr>
          <a:xfrm>
            <a:off x="8606919" y="5212080"/>
            <a:ext cx="2111881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showMasterSp="0" type="secHead">
  <p:cSld name="SECTION_HEADER">
    <p:bg>
      <p:bgPr>
        <a:gradFill>
          <a:gsLst>
            <a:gs pos="0">
              <a:srgbClr val="FDF7DC"/>
            </a:gs>
            <a:gs pos="100000">
              <a:srgbClr val="CBE8FE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alphaModFix amt="12000"/>
            </a:blip>
            <a:tile algn="tl" flip="none" tx="-368300" sx="64000" ty="203200" sy="64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</a:t>
            </a:r>
            <a:endParaRPr/>
          </a:p>
        </p:txBody>
      </p:sp>
      <p:sp>
        <p:nvSpPr>
          <p:cNvPr id="65" name="Google Shape;65;p20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0800" rotWithShape="0" algn="ctr">
              <a:srgbClr val="000000">
                <a:alpha val="65882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2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cap="sq" cmpd="sng" w="95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20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8" name="Google Shape;68;p2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69" name="Google Shape;69;p20"/>
            <p:cNvCxnSpPr/>
            <p:nvPr/>
          </p:nvCxnSpPr>
          <p:spPr>
            <a:xfrm>
              <a:off x="5318306" y="1386268"/>
              <a:ext cx="0" cy="640080"/>
            </a:xfrm>
            <a:prstGeom prst="straightConnector1">
              <a:avLst/>
            </a:prstGeom>
            <a:solidFill>
              <a:srgbClr val="FEFEFE"/>
            </a:solidFill>
            <a:ln cap="flat" cmpd="sng" w="9525">
              <a:solidFill>
                <a:srgbClr val="DAE5F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0" name="Google Shape;70;p20"/>
            <p:cNvCxnSpPr/>
            <p:nvPr/>
          </p:nvCxnSpPr>
          <p:spPr>
            <a:xfrm>
              <a:off x="6885637" y="1386268"/>
              <a:ext cx="0" cy="640080"/>
            </a:xfrm>
            <a:prstGeom prst="straightConnector1">
              <a:avLst/>
            </a:prstGeom>
            <a:solidFill>
              <a:srgbClr val="FEFEFE"/>
            </a:solidFill>
            <a:ln cap="flat" cmpd="sng" w="9525">
              <a:solidFill>
                <a:srgbClr val="DAE5F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1" name="Google Shape;71;p20"/>
            <p:cNvCxnSpPr/>
            <p:nvPr/>
          </p:nvCxnSpPr>
          <p:spPr>
            <a:xfrm>
              <a:off x="5318306" y="2031563"/>
              <a:ext cx="1567331" cy="0"/>
            </a:xfrm>
            <a:prstGeom prst="straightConnector1">
              <a:avLst/>
            </a:prstGeom>
            <a:solidFill>
              <a:srgbClr val="FEFEFE"/>
            </a:solidFill>
            <a:ln cap="flat" cmpd="sng" w="9525">
              <a:solidFill>
                <a:srgbClr val="DAE5F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72" name="Google Shape;72;p20"/>
          <p:cNvSpPr txBox="1"/>
          <p:nvPr>
            <p:ph type="title"/>
          </p:nvPr>
        </p:nvSpPr>
        <p:spPr>
          <a:xfrm>
            <a:off x="1563623" y="2094309"/>
            <a:ext cx="9070848" cy="2587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Gothic"/>
              <a:buNone/>
              <a:defRPr sz="720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" type="body"/>
          </p:nvPr>
        </p:nvSpPr>
        <p:spPr>
          <a:xfrm>
            <a:off x="1563624" y="4682062"/>
            <a:ext cx="9070848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20"/>
          <p:cNvSpPr txBox="1"/>
          <p:nvPr>
            <p:ph idx="10" type="dt"/>
          </p:nvPr>
        </p:nvSpPr>
        <p:spPr>
          <a:xfrm>
            <a:off x="5321808" y="1344502"/>
            <a:ext cx="1554480" cy="5303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0"/>
          <p:cNvSpPr txBox="1"/>
          <p:nvPr>
            <p:ph idx="11" type="ftr"/>
          </p:nvPr>
        </p:nvSpPr>
        <p:spPr>
          <a:xfrm>
            <a:off x="1453896" y="5212080"/>
            <a:ext cx="5907024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2" type="sldNum"/>
          </p:nvPr>
        </p:nvSpPr>
        <p:spPr>
          <a:xfrm>
            <a:off x="8604504" y="5212080"/>
            <a:ext cx="2112264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 txBox="1"/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" type="body"/>
          </p:nvPr>
        </p:nvSpPr>
        <p:spPr>
          <a:xfrm>
            <a:off x="1066800" y="2103120"/>
            <a:ext cx="4754880" cy="3749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/>
        </p:txBody>
      </p:sp>
      <p:sp>
        <p:nvSpPr>
          <p:cNvPr id="80" name="Google Shape;80;p21"/>
          <p:cNvSpPr txBox="1"/>
          <p:nvPr>
            <p:ph idx="2" type="body"/>
          </p:nvPr>
        </p:nvSpPr>
        <p:spPr>
          <a:xfrm>
            <a:off x="6370320" y="2103120"/>
            <a:ext cx="4754880" cy="3749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/>
        </p:txBody>
      </p:sp>
      <p:sp>
        <p:nvSpPr>
          <p:cNvPr id="81" name="Google Shape;81;p21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1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2"/>
          <p:cNvSpPr txBox="1"/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2"/>
          <p:cNvSpPr txBox="1"/>
          <p:nvPr>
            <p:ph idx="1" type="body"/>
          </p:nvPr>
        </p:nvSpPr>
        <p:spPr>
          <a:xfrm>
            <a:off x="1069848" y="2074334"/>
            <a:ext cx="475488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sz="180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87" name="Google Shape;87;p22"/>
          <p:cNvSpPr txBox="1"/>
          <p:nvPr>
            <p:ph idx="2" type="body"/>
          </p:nvPr>
        </p:nvSpPr>
        <p:spPr>
          <a:xfrm>
            <a:off x="1069848" y="2755898"/>
            <a:ext cx="475488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/>
        </p:txBody>
      </p:sp>
      <p:sp>
        <p:nvSpPr>
          <p:cNvPr id="88" name="Google Shape;88;p22"/>
          <p:cNvSpPr txBox="1"/>
          <p:nvPr>
            <p:ph idx="3" type="body"/>
          </p:nvPr>
        </p:nvSpPr>
        <p:spPr>
          <a:xfrm>
            <a:off x="6373368" y="2074334"/>
            <a:ext cx="475488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sz="1800">
                <a:solidFill>
                  <a:schemeClr val="lt2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89" name="Google Shape;89;p22"/>
          <p:cNvSpPr txBox="1"/>
          <p:nvPr>
            <p:ph idx="4" type="body"/>
          </p:nvPr>
        </p:nvSpPr>
        <p:spPr>
          <a:xfrm>
            <a:off x="6373368" y="2756581"/>
            <a:ext cx="475488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/>
        </p:txBody>
      </p:sp>
      <p:sp>
        <p:nvSpPr>
          <p:cNvPr id="90" name="Google Shape;90;p22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2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/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3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3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3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showMasterSp="0" type="objTx">
  <p:cSld name="OBJECT_WITH_CAPTION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>
              <a:alpha val="89803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24"/>
          <p:cNvSpPr txBox="1"/>
          <p:nvPr>
            <p:ph type="title"/>
          </p:nvPr>
        </p:nvSpPr>
        <p:spPr>
          <a:xfrm>
            <a:off x="9296400" y="607392"/>
            <a:ext cx="2430780" cy="16459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entury Gothic"/>
              <a:buNone/>
              <a:defRPr b="0" sz="2800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4"/>
          <p:cNvSpPr txBox="1"/>
          <p:nvPr>
            <p:ph idx="1" type="body"/>
          </p:nvPr>
        </p:nvSpPr>
        <p:spPr>
          <a:xfrm>
            <a:off x="685800" y="609600"/>
            <a:ext cx="77724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9250" lvl="0" marL="4572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900"/>
              <a:buChar char="•"/>
              <a:defRPr sz="1900"/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/>
        </p:txBody>
      </p:sp>
      <p:sp>
        <p:nvSpPr>
          <p:cNvPr id="102" name="Google Shape;102;p24"/>
          <p:cNvSpPr txBox="1"/>
          <p:nvPr>
            <p:ph idx="2" type="body"/>
          </p:nvPr>
        </p:nvSpPr>
        <p:spPr>
          <a:xfrm>
            <a:off x="9296400" y="2286000"/>
            <a:ext cx="2430780" cy="35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03" name="Google Shape;103;p24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cap="sq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4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4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24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algn="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15"/>
          <p:cNvSpPr txBox="1"/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  <a:defRPr b="0" i="0" sz="48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5"/>
          <p:cNvSpPr txBox="1"/>
          <p:nvPr>
            <p:ph idx="1" type="body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302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" name="Google Shape;13;p15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" name="Google Shape;14;p15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" name="Google Shape;15;p15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16" name="Google Shape;16;p15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cap="sq" cmpd="sng" w="9525">
            <a:solidFill>
              <a:srgbClr val="FEFEF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4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14"/>
          <p:cNvSpPr txBox="1"/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  <a:defRPr b="0" i="0" sz="48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4" name="Google Shape;34;p14"/>
          <p:cNvSpPr txBox="1"/>
          <p:nvPr>
            <p:ph idx="1" type="body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302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5" name="Google Shape;35;p14"/>
          <p:cNvSpPr txBox="1"/>
          <p:nvPr>
            <p:ph idx="10" type="dt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6" name="Google Shape;36;p14"/>
          <p:cNvSpPr txBox="1"/>
          <p:nvPr>
            <p:ph idx="11" type="ftr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7" name="Google Shape;37;p14"/>
          <p:cNvSpPr txBox="1"/>
          <p:nvPr>
            <p:ph idx="12" type="sldNum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38" name="Google Shape;38;p14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cap="sq" cmpd="sng" w="9525">
            <a:solidFill>
              <a:srgbClr val="FEFEF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8.gif"/><Relationship Id="rId4" Type="http://schemas.openxmlformats.org/officeDocument/2006/relationships/image" Target="../media/image29.gif"/><Relationship Id="rId5" Type="http://schemas.openxmlformats.org/officeDocument/2006/relationships/image" Target="../media/image30.gif"/><Relationship Id="rId6" Type="http://schemas.openxmlformats.org/officeDocument/2006/relationships/image" Target="../media/image41.gif"/><Relationship Id="rId7" Type="http://schemas.openxmlformats.org/officeDocument/2006/relationships/image" Target="../media/image43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4.png"/><Relationship Id="rId4" Type="http://schemas.openxmlformats.org/officeDocument/2006/relationships/image" Target="../media/image33.gif"/><Relationship Id="rId10" Type="http://schemas.openxmlformats.org/officeDocument/2006/relationships/image" Target="../media/image42.gif"/><Relationship Id="rId9" Type="http://schemas.openxmlformats.org/officeDocument/2006/relationships/image" Target="../media/image39.gif"/><Relationship Id="rId5" Type="http://schemas.openxmlformats.org/officeDocument/2006/relationships/image" Target="../media/image26.gif"/><Relationship Id="rId6" Type="http://schemas.openxmlformats.org/officeDocument/2006/relationships/image" Target="../media/image37.gif"/><Relationship Id="rId7" Type="http://schemas.openxmlformats.org/officeDocument/2006/relationships/image" Target="../media/image40.gif"/><Relationship Id="rId8" Type="http://schemas.openxmlformats.org/officeDocument/2006/relationships/image" Target="../media/image35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13.png"/><Relationship Id="rId5" Type="http://schemas.openxmlformats.org/officeDocument/2006/relationships/image" Target="../media/image18.png"/><Relationship Id="rId6" Type="http://schemas.openxmlformats.org/officeDocument/2006/relationships/image" Target="../media/image15.png"/><Relationship Id="rId7" Type="http://schemas.openxmlformats.org/officeDocument/2006/relationships/image" Target="../media/image6.png"/><Relationship Id="rId8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Relationship Id="rId4" Type="http://schemas.openxmlformats.org/officeDocument/2006/relationships/image" Target="../media/image12.png"/><Relationship Id="rId11" Type="http://schemas.openxmlformats.org/officeDocument/2006/relationships/image" Target="../media/image14.png"/><Relationship Id="rId10" Type="http://schemas.openxmlformats.org/officeDocument/2006/relationships/image" Target="../media/image10.png"/><Relationship Id="rId9" Type="http://schemas.openxmlformats.org/officeDocument/2006/relationships/image" Target="../media/image17.png"/><Relationship Id="rId5" Type="http://schemas.openxmlformats.org/officeDocument/2006/relationships/image" Target="../media/image9.png"/><Relationship Id="rId6" Type="http://schemas.openxmlformats.org/officeDocument/2006/relationships/image" Target="../media/image16.png"/><Relationship Id="rId7" Type="http://schemas.openxmlformats.org/officeDocument/2006/relationships/image" Target="../media/image20.png"/><Relationship Id="rId8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gif"/><Relationship Id="rId4" Type="http://schemas.openxmlformats.org/officeDocument/2006/relationships/image" Target="../media/image27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6.gif"/><Relationship Id="rId4" Type="http://schemas.openxmlformats.org/officeDocument/2006/relationships/image" Target="../media/image25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8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2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"/>
          <p:cNvSpPr txBox="1"/>
          <p:nvPr>
            <p:ph type="ctrTitle"/>
          </p:nvPr>
        </p:nvSpPr>
        <p:spPr>
          <a:xfrm>
            <a:off x="1662572" y="2696820"/>
            <a:ext cx="9068586" cy="13041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800"/>
              <a:buFont typeface="Federo"/>
              <a:buNone/>
            </a:pPr>
            <a:r>
              <a:rPr b="1" lang="es-ES" sz="8800">
                <a:latin typeface="Federo"/>
                <a:ea typeface="Federo"/>
                <a:cs typeface="Federo"/>
                <a:sym typeface="Federo"/>
              </a:rPr>
              <a:t>¿CÓMO SER?</a:t>
            </a:r>
            <a:br>
              <a:rPr b="1" lang="es-ES" sz="8800">
                <a:latin typeface="Federo"/>
                <a:ea typeface="Federo"/>
                <a:cs typeface="Federo"/>
                <a:sym typeface="Federo"/>
              </a:rPr>
            </a:br>
            <a:endParaRPr b="1" sz="8800">
              <a:latin typeface="Federo"/>
              <a:ea typeface="Federo"/>
              <a:cs typeface="Federo"/>
              <a:sym typeface="Federo"/>
            </a:endParaRPr>
          </a:p>
        </p:txBody>
      </p:sp>
      <p:sp>
        <p:nvSpPr>
          <p:cNvPr id="133" name="Google Shape;133;p1"/>
          <p:cNvSpPr txBox="1"/>
          <p:nvPr>
            <p:ph idx="1" type="subTitle"/>
          </p:nvPr>
        </p:nvSpPr>
        <p:spPr>
          <a:xfrm>
            <a:off x="1562100" y="4682062"/>
            <a:ext cx="9070848" cy="457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b="1" lang="es-ES" sz="2800">
                <a:solidFill>
                  <a:srgbClr val="002060"/>
                </a:solidFill>
                <a:latin typeface="Bodoni"/>
                <a:ea typeface="Bodoni"/>
                <a:cs typeface="Bodoni"/>
                <a:sym typeface="Bodoni"/>
              </a:rPr>
              <a:t>Univ. ANA CRISTINA ORELLANA PINTO</a:t>
            </a:r>
            <a:endParaRPr b="1" sz="2800">
              <a:solidFill>
                <a:srgbClr val="002060"/>
              </a:solidFill>
              <a:latin typeface="Bodoni"/>
              <a:ea typeface="Bodoni"/>
              <a:cs typeface="Bodoni"/>
              <a:sym typeface="Bodoni"/>
            </a:endParaRPr>
          </a:p>
        </p:txBody>
      </p:sp>
      <p:sp>
        <p:nvSpPr>
          <p:cNvPr id="134" name="Google Shape;134;p1"/>
          <p:cNvSpPr/>
          <p:nvPr/>
        </p:nvSpPr>
        <p:spPr>
          <a:xfrm>
            <a:off x="5484294" y="3429000"/>
            <a:ext cx="1223412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7200" u="sng" cap="none" strike="noStrike">
                <a:solidFill>
                  <a:schemeClr val="dk1"/>
                </a:solidFill>
                <a:latin typeface="Federo"/>
                <a:ea typeface="Federo"/>
                <a:cs typeface="Federo"/>
                <a:sym typeface="Federo"/>
              </a:rPr>
              <a:t>TÚ</a:t>
            </a:r>
            <a:endParaRPr b="1" i="0" sz="5400" u="sng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35" name="Google Shape;13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36775"/>
            <a:ext cx="3059831" cy="1347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20096" y="4"/>
            <a:ext cx="3071900" cy="1440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96705" y="-6"/>
            <a:ext cx="2689049" cy="1377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4000">
        <p14:vortex dir="r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0"/>
          <p:cNvSpPr/>
          <p:nvPr/>
        </p:nvSpPr>
        <p:spPr>
          <a:xfrm>
            <a:off x="1081245" y="403937"/>
            <a:ext cx="218207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5. YO</a:t>
            </a:r>
            <a:endParaRPr/>
          </a:p>
        </p:txBody>
      </p:sp>
      <p:sp>
        <p:nvSpPr>
          <p:cNvPr id="215" name="Google Shape;215;p10"/>
          <p:cNvSpPr/>
          <p:nvPr/>
        </p:nvSpPr>
        <p:spPr>
          <a:xfrm>
            <a:off x="8443181" y="418098"/>
            <a:ext cx="305686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6. AQUÍ</a:t>
            </a:r>
            <a:endParaRPr/>
          </a:p>
        </p:txBody>
      </p:sp>
      <p:sp>
        <p:nvSpPr>
          <p:cNvPr id="216" name="Google Shape;216;p10"/>
          <p:cNvSpPr/>
          <p:nvPr/>
        </p:nvSpPr>
        <p:spPr>
          <a:xfrm>
            <a:off x="4541728" y="3204400"/>
            <a:ext cx="3108543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7. ALLÁ</a:t>
            </a:r>
            <a:endParaRPr/>
          </a:p>
        </p:txBody>
      </p:sp>
      <p:sp>
        <p:nvSpPr>
          <p:cNvPr id="217" name="Google Shape;217;p10"/>
          <p:cNvSpPr/>
          <p:nvPr/>
        </p:nvSpPr>
        <p:spPr>
          <a:xfrm>
            <a:off x="308268" y="5530733"/>
            <a:ext cx="472437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8. USTEDES</a:t>
            </a:r>
            <a:endParaRPr/>
          </a:p>
        </p:txBody>
      </p:sp>
      <p:sp>
        <p:nvSpPr>
          <p:cNvPr id="218" name="Google Shape;218;p10"/>
          <p:cNvSpPr/>
          <p:nvPr/>
        </p:nvSpPr>
        <p:spPr>
          <a:xfrm>
            <a:off x="6486626" y="5519034"/>
            <a:ext cx="542558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9. NOSOTROS</a:t>
            </a:r>
            <a:endParaRPr/>
          </a:p>
        </p:txBody>
      </p:sp>
      <p:pic>
        <p:nvPicPr>
          <p:cNvPr id="219" name="Google Shape;21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1548" y="1111144"/>
            <a:ext cx="2890231" cy="2177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47893" y="1154885"/>
            <a:ext cx="3305324" cy="203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1779" y="1180702"/>
            <a:ext cx="4295775" cy="203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86457" y="3597584"/>
            <a:ext cx="3697988" cy="2079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718179" y="3618003"/>
            <a:ext cx="3623735" cy="2038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1"/>
          <p:cNvSpPr/>
          <p:nvPr/>
        </p:nvSpPr>
        <p:spPr>
          <a:xfrm>
            <a:off x="618836" y="2028616"/>
            <a:ext cx="10954327" cy="2800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8800" u="none" cap="none" strike="noStrik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COMUNICACIÓN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8800" u="none" cap="none" strike="noStrik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PARA VERBAL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" name="Google Shape;233;p12"/>
          <p:cNvGraphicFramePr/>
          <p:nvPr/>
        </p:nvGraphicFramePr>
        <p:xfrm>
          <a:off x="554182" y="487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{402E99F6-CE86-4A46-8743-661922D57A13}</a:tableStyleId>
              </a:tblPr>
              <a:tblGrid>
                <a:gridCol w="3301600"/>
                <a:gridCol w="3883425"/>
                <a:gridCol w="3883425"/>
              </a:tblGrid>
              <a:tr h="1354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3600"/>
                        <a:buFont typeface="Century Gothic"/>
                        <a:buNone/>
                      </a:pPr>
                      <a:r>
                        <a:t/>
                      </a:r>
                      <a:endParaRPr b="1" sz="36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400"/>
                        <a:buFont typeface="Arial Black"/>
                        <a:buNone/>
                      </a:pPr>
                      <a:r>
                        <a:rPr b="1" lang="es-ES" sz="4400" u="none" cap="none" strike="noStrike"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TONO</a:t>
                      </a:r>
                      <a:endParaRPr b="1" sz="3600" u="none" cap="none" strike="noStrike"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3200"/>
                        <a:buFont typeface="Century Gothic"/>
                        <a:buNone/>
                      </a:pPr>
                      <a:r>
                        <a:t/>
                      </a:r>
                      <a:endParaRPr b="1" sz="32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4000"/>
                        <a:buFont typeface="Arial Black"/>
                        <a:buNone/>
                      </a:pPr>
                      <a:r>
                        <a:rPr b="1" lang="es-ES" sz="4000" u="none" cap="none" strike="noStrike">
                          <a:solidFill>
                            <a:srgbClr val="FFFFFF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VOLUMEN</a:t>
                      </a:r>
                      <a:endParaRPr b="1" sz="3200" u="none" cap="none" strike="noStrike">
                        <a:solidFill>
                          <a:srgbClr val="FFFFFF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3600" cap="none">
                          <a:solidFill>
                            <a:srgbClr val="FFFFFF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TÉCNICA DEL ÑEQUE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43270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>
                          <a:solidFill>
                            <a:schemeClr val="accent4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Plano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>
                          <a:solidFill>
                            <a:schemeClr val="accent4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Acelerado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>
                          <a:solidFill>
                            <a:schemeClr val="accent4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Silencio Incomodo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>
                          <a:solidFill>
                            <a:schemeClr val="accent4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Desenlace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accent4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>
                          <a:solidFill>
                            <a:schemeClr val="accent4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BAJO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>
                          <a:solidFill>
                            <a:schemeClr val="accent4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GRITAR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>
                          <a:solidFill>
                            <a:schemeClr val="accent4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PUNTO PERFECTO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ES" sz="1800">
                          <a:solidFill>
                            <a:schemeClr val="accent4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GENERA GRADOS DE ESTADOS EMOCIONALES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FF0000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entury Gothic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  <a:p>
                      <a:pPr indent="-2286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entury Gothic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chemeClr val="accent4"/>
                        </a:solidFill>
                        <a:latin typeface="Arial Black"/>
                        <a:ea typeface="Arial Black"/>
                        <a:cs typeface="Arial Black"/>
                        <a:sym typeface="Arial Black"/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pic>
        <p:nvPicPr>
          <p:cNvPr id="234" name="Google Shape;234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99350" y="4518405"/>
            <a:ext cx="2254251" cy="19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12"/>
          <p:cNvSpPr txBox="1"/>
          <p:nvPr/>
        </p:nvSpPr>
        <p:spPr>
          <a:xfrm>
            <a:off x="9494982" y="5231566"/>
            <a:ext cx="2303836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Arial Black"/>
              <a:buAutoNum type="arabicPeriod"/>
            </a:pPr>
            <a:r>
              <a:rPr b="0" i="0" lang="es-ES" sz="1600" u="none" cap="none" strike="noStrike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rPr>
              <a:t>Conocer bien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ES" sz="1600" u="none" cap="none" strike="noStrike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rPr>
              <a:t>al público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rPr>
              <a:t>2. Conocer el tema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rPr>
              <a:t>3. Caminar</a:t>
            </a:r>
            <a:endParaRPr/>
          </a:p>
        </p:txBody>
      </p:sp>
      <p:pic>
        <p:nvPicPr>
          <p:cNvPr id="236" name="Google Shape;236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48250" y="1943100"/>
            <a:ext cx="2095500" cy="127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23429" y="3352260"/>
            <a:ext cx="964971" cy="1278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54113" y="2523936"/>
            <a:ext cx="1188574" cy="1810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542687" y="2523936"/>
            <a:ext cx="1787817" cy="1837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1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330504" y="2521030"/>
            <a:ext cx="1775345" cy="1837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1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54341" y="3893304"/>
            <a:ext cx="3176974" cy="223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1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539682" y="4977824"/>
            <a:ext cx="2814431" cy="1584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1432" y="429323"/>
            <a:ext cx="11267198" cy="59295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"/>
          <p:cNvPicPr preferRelativeResize="0"/>
          <p:nvPr/>
        </p:nvPicPr>
        <p:blipFill rotWithShape="1">
          <a:blip r:embed="rId3">
            <a:alphaModFix/>
          </a:blip>
          <a:srcRect b="0" l="22110" r="0" t="0"/>
          <a:stretch/>
        </p:blipFill>
        <p:spPr>
          <a:xfrm>
            <a:off x="592822" y="1145136"/>
            <a:ext cx="3475052" cy="2388719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43" name="Google Shape;143;p2"/>
          <p:cNvPicPr preferRelativeResize="0"/>
          <p:nvPr/>
        </p:nvPicPr>
        <p:blipFill rotWithShape="1">
          <a:blip r:embed="rId4">
            <a:alphaModFix/>
          </a:blip>
          <a:srcRect b="0" l="19701" r="24436" t="0"/>
          <a:stretch/>
        </p:blipFill>
        <p:spPr>
          <a:xfrm>
            <a:off x="4326402" y="1145136"/>
            <a:ext cx="3539196" cy="2388719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44" name="Google Shape;144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31907" y="1145134"/>
            <a:ext cx="3486754" cy="2388719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45" name="Google Shape;145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2822" y="3601018"/>
            <a:ext cx="3475052" cy="2818832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46" name="Google Shape;146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346850" y="3597611"/>
            <a:ext cx="3539196" cy="2818832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47" name="Google Shape;147;p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137758" y="3597610"/>
            <a:ext cx="3475052" cy="2822239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sp>
        <p:nvSpPr>
          <p:cNvPr id="148" name="Google Shape;148;p2"/>
          <p:cNvSpPr/>
          <p:nvPr/>
        </p:nvSpPr>
        <p:spPr>
          <a:xfrm>
            <a:off x="3384359" y="123864"/>
            <a:ext cx="5423281" cy="954107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2800" u="none" cap="none" strike="noStrike">
                <a:solidFill>
                  <a:schemeClr val="accent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¿TE IDENTIFICAS CON ALGUNA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2800" u="none" cap="none" strike="noStrike">
                <a:solidFill>
                  <a:schemeClr val="accent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 ESTAS IMAGUENES?</a:t>
            </a:r>
            <a:endParaRPr/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7499" y="4545197"/>
            <a:ext cx="2980670" cy="1853940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54" name="Google Shape;15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81860" y="4545197"/>
            <a:ext cx="2801923" cy="1853940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55" name="Google Shape;155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75992" y="1985808"/>
            <a:ext cx="2259212" cy="1694409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56" name="Google Shape;156;p3"/>
          <p:cNvPicPr preferRelativeResize="0"/>
          <p:nvPr/>
        </p:nvPicPr>
        <p:blipFill rotWithShape="1">
          <a:blip r:embed="rId6">
            <a:alphaModFix/>
          </a:blip>
          <a:srcRect b="12738" l="12324" r="12765" t="11663"/>
          <a:stretch/>
        </p:blipFill>
        <p:spPr>
          <a:xfrm>
            <a:off x="3535204" y="1865006"/>
            <a:ext cx="2335381" cy="1815211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57" name="Google Shape;157;p3"/>
          <p:cNvPicPr preferRelativeResize="0"/>
          <p:nvPr/>
        </p:nvPicPr>
        <p:blipFill rotWithShape="1">
          <a:blip r:embed="rId7">
            <a:alphaModFix/>
          </a:blip>
          <a:srcRect b="0" l="0" r="0" t="50236"/>
          <a:stretch/>
        </p:blipFill>
        <p:spPr>
          <a:xfrm>
            <a:off x="513127" y="431613"/>
            <a:ext cx="11165746" cy="1554195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58" name="Google Shape;158;p3"/>
          <p:cNvPicPr preferRelativeResize="0"/>
          <p:nvPr/>
        </p:nvPicPr>
        <p:blipFill rotWithShape="1">
          <a:blip r:embed="rId8">
            <a:alphaModFix/>
          </a:blip>
          <a:srcRect b="50000" l="0" r="50000" t="0"/>
          <a:stretch/>
        </p:blipFill>
        <p:spPr>
          <a:xfrm>
            <a:off x="5858910" y="2013056"/>
            <a:ext cx="2145678" cy="1667161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59" name="Google Shape;159;p3"/>
          <p:cNvPicPr preferRelativeResize="0"/>
          <p:nvPr/>
        </p:nvPicPr>
        <p:blipFill rotWithShape="1">
          <a:blip r:embed="rId9">
            <a:alphaModFix/>
          </a:blip>
          <a:srcRect b="0" l="0" r="50000" t="51014"/>
          <a:stretch/>
        </p:blipFill>
        <p:spPr>
          <a:xfrm>
            <a:off x="8004588" y="2013056"/>
            <a:ext cx="2226492" cy="1667161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60" name="Google Shape;160;p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988304" y="4137396"/>
            <a:ext cx="2215392" cy="2194027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cxnSp>
        <p:nvCxnSpPr>
          <p:cNvPr id="161" name="Google Shape;161;p3"/>
          <p:cNvCxnSpPr>
            <a:stCxn id="160" idx="0"/>
            <a:endCxn id="159" idx="2"/>
          </p:cNvCxnSpPr>
          <p:nvPr/>
        </p:nvCxnSpPr>
        <p:spPr>
          <a:xfrm flipH="1" rot="10800000">
            <a:off x="6096000" y="3680196"/>
            <a:ext cx="3021900" cy="45720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med" w="med" type="triangle"/>
          </a:ln>
          <a:effectLst>
            <a:outerShdw blurRad="38100" rotWithShape="0" algn="ctr" dir="5400000" dist="12700">
              <a:srgbClr val="000000">
                <a:alpha val="62745"/>
              </a:srgbClr>
            </a:outerShdw>
          </a:effectLst>
        </p:spPr>
      </p:cxnSp>
      <p:cxnSp>
        <p:nvCxnSpPr>
          <p:cNvPr id="162" name="Google Shape;162;p3"/>
          <p:cNvCxnSpPr>
            <a:stCxn id="160" idx="0"/>
            <a:endCxn id="158" idx="2"/>
          </p:cNvCxnSpPr>
          <p:nvPr/>
        </p:nvCxnSpPr>
        <p:spPr>
          <a:xfrm flipH="1" rot="10800000">
            <a:off x="6096000" y="3680196"/>
            <a:ext cx="835800" cy="45720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med" w="med" type="triangle"/>
          </a:ln>
          <a:effectLst>
            <a:outerShdw blurRad="38100" rotWithShape="0" algn="ctr" dir="5400000" dist="12700">
              <a:srgbClr val="000000">
                <a:alpha val="62745"/>
              </a:srgbClr>
            </a:outerShdw>
          </a:effectLst>
        </p:spPr>
      </p:cxnSp>
      <p:cxnSp>
        <p:nvCxnSpPr>
          <p:cNvPr id="163" name="Google Shape;163;p3"/>
          <p:cNvCxnSpPr>
            <a:stCxn id="160" idx="0"/>
            <a:endCxn id="156" idx="2"/>
          </p:cNvCxnSpPr>
          <p:nvPr/>
        </p:nvCxnSpPr>
        <p:spPr>
          <a:xfrm rot="10800000">
            <a:off x="4702800" y="3680196"/>
            <a:ext cx="1393200" cy="45720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med" w="med" type="triangle"/>
          </a:ln>
          <a:effectLst>
            <a:outerShdw blurRad="38100" rotWithShape="0" algn="ctr" dir="5400000" dist="12700">
              <a:srgbClr val="000000">
                <a:alpha val="62745"/>
              </a:srgbClr>
            </a:outerShdw>
          </a:effectLst>
        </p:spPr>
      </p:cxnSp>
      <p:cxnSp>
        <p:nvCxnSpPr>
          <p:cNvPr id="164" name="Google Shape;164;p3"/>
          <p:cNvCxnSpPr>
            <a:stCxn id="160" idx="0"/>
            <a:endCxn id="155" idx="2"/>
          </p:cNvCxnSpPr>
          <p:nvPr/>
        </p:nvCxnSpPr>
        <p:spPr>
          <a:xfrm rot="10800000">
            <a:off x="2405700" y="3680196"/>
            <a:ext cx="3690300" cy="45720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med" w="med" type="triangle"/>
          </a:ln>
          <a:effectLst>
            <a:outerShdw blurRad="38100" rotWithShape="0" algn="ctr" dir="5400000" dist="12700">
              <a:srgbClr val="000000">
                <a:alpha val="62745"/>
              </a:srgbClr>
            </a:outerShdw>
          </a:effectLst>
        </p:spPr>
      </p:cxnSp>
      <p:sp>
        <p:nvSpPr>
          <p:cNvPr id="165" name="Google Shape;165;p3"/>
          <p:cNvSpPr/>
          <p:nvPr/>
        </p:nvSpPr>
        <p:spPr>
          <a:xfrm flipH="1" rot="9386258">
            <a:off x="402102" y="1894898"/>
            <a:ext cx="705371" cy="1215414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gradFill>
            <a:gsLst>
              <a:gs pos="0">
                <a:srgbClr val="B8DDF8"/>
              </a:gs>
              <a:gs pos="100000">
                <a:srgbClr val="9DD0F5"/>
              </a:gs>
            </a:gsLst>
            <a:lin ang="5400000" scaled="0"/>
          </a:gra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66" name="Google Shape;166;p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 flipH="1">
            <a:off x="10165689" y="1804580"/>
            <a:ext cx="917576" cy="1121761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"/>
          <p:cNvSpPr/>
          <p:nvPr/>
        </p:nvSpPr>
        <p:spPr>
          <a:xfrm>
            <a:off x="2029426" y="6160014"/>
            <a:ext cx="2340951" cy="646331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8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ABOGADO</a:t>
            </a:r>
            <a:endParaRPr b="1" i="0" sz="2000" u="none" cap="none" strike="noStrike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8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 LA VICTIMA</a:t>
            </a:r>
            <a:endParaRPr/>
          </a:p>
        </p:txBody>
      </p:sp>
      <p:sp>
        <p:nvSpPr>
          <p:cNvPr id="168" name="Google Shape;168;p3"/>
          <p:cNvSpPr/>
          <p:nvPr/>
        </p:nvSpPr>
        <p:spPr>
          <a:xfrm>
            <a:off x="5516084" y="6199082"/>
            <a:ext cx="1236236" cy="40011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rgbClr val="0020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20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VICTIMA</a:t>
            </a:r>
            <a:endParaRPr/>
          </a:p>
        </p:txBody>
      </p:sp>
      <p:sp>
        <p:nvSpPr>
          <p:cNvPr id="169" name="Google Shape;169;p3"/>
          <p:cNvSpPr/>
          <p:nvPr/>
        </p:nvSpPr>
        <p:spPr>
          <a:xfrm>
            <a:off x="8218991" y="6125634"/>
            <a:ext cx="2012089" cy="646331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8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ABOGADO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8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 EL POLICIA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4431" y="2068467"/>
            <a:ext cx="5136343" cy="3938050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fadeDir="5400000" kx="0" rotWithShape="0" algn="bl" stA="38000" stPos="0" sy="-100000" ky="0"/>
          </a:effectLst>
        </p:spPr>
      </p:pic>
      <p:pic>
        <p:nvPicPr>
          <p:cNvPr id="175" name="Google Shape;175;p4"/>
          <p:cNvPicPr preferRelativeResize="0"/>
          <p:nvPr/>
        </p:nvPicPr>
        <p:blipFill rotWithShape="1">
          <a:blip r:embed="rId4">
            <a:alphaModFix/>
          </a:blip>
          <a:srcRect b="0" l="28000" r="0" t="0"/>
          <a:stretch/>
        </p:blipFill>
        <p:spPr>
          <a:xfrm>
            <a:off x="6320223" y="2068467"/>
            <a:ext cx="5136342" cy="3938050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fadeDir="5400000" kx="0" rotWithShape="0" algn="bl" stA="38000" stPos="0" sy="-100000" ky="0"/>
          </a:effectLst>
        </p:spPr>
      </p:pic>
      <p:sp>
        <p:nvSpPr>
          <p:cNvPr id="176" name="Google Shape;176;p4"/>
          <p:cNvSpPr/>
          <p:nvPr/>
        </p:nvSpPr>
        <p:spPr>
          <a:xfrm>
            <a:off x="2574844" y="565967"/>
            <a:ext cx="7042312" cy="132343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40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¿Cuál es la diferencia entre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40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estas 2 imágenes?</a:t>
            </a:r>
            <a:endParaRPr b="1" i="0" sz="4000" u="none" cap="none" strike="noStrike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5"/>
          <p:cNvSpPr/>
          <p:nvPr/>
        </p:nvSpPr>
        <p:spPr>
          <a:xfrm>
            <a:off x="775855" y="1246910"/>
            <a:ext cx="10640290" cy="409170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  <a:gradFill>
                  <a:gsLst>
                    <a:gs pos="0">
                      <a:schemeClr val="dk2"/>
                    </a:gs>
                    <a:gs pos="12000">
                      <a:schemeClr val="dk2"/>
                    </a:gs>
                    <a:gs pos="30000">
                      <a:schemeClr val="lt1"/>
                    </a:gs>
                    <a:gs pos="37000">
                      <a:srgbClr val="002060"/>
                    </a:gs>
                    <a:gs pos="52000">
                      <a:srgbClr val="0042C7"/>
                    </a:gs>
                    <a:gs pos="60000">
                      <a:srgbClr val="7F7F7F"/>
                    </a:gs>
                    <a:gs pos="69000">
                      <a:schemeClr val="accent5"/>
                    </a:gs>
                    <a:gs pos="79000">
                      <a:srgbClr val="205867"/>
                    </a:gs>
                    <a:gs pos="100000">
                      <a:srgbClr val="205867"/>
                    </a:gs>
                  </a:gsLst>
                  <a:lin ang="2700000" scaled="0"/>
                </a:gradFill>
                <a:latin typeface="Arial Black"/>
              </a:rPr>
              <a:t>9 POSTURAS QUE</a:t>
            </a:r>
            <a:br>
              <a:rPr b="1" i="0">
                <a:ln cap="flat" cmpd="sng" w="952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  <a:gradFill>
                  <a:gsLst>
                    <a:gs pos="0">
                      <a:schemeClr val="dk2"/>
                    </a:gs>
                    <a:gs pos="12000">
                      <a:schemeClr val="dk2"/>
                    </a:gs>
                    <a:gs pos="30000">
                      <a:schemeClr val="lt1"/>
                    </a:gs>
                    <a:gs pos="37000">
                      <a:srgbClr val="002060"/>
                    </a:gs>
                    <a:gs pos="52000">
                      <a:srgbClr val="0042C7"/>
                    </a:gs>
                    <a:gs pos="60000">
                      <a:srgbClr val="7F7F7F"/>
                    </a:gs>
                    <a:gs pos="69000">
                      <a:schemeClr val="accent5"/>
                    </a:gs>
                    <a:gs pos="79000">
                      <a:srgbClr val="205867"/>
                    </a:gs>
                    <a:gs pos="100000">
                      <a:srgbClr val="205867"/>
                    </a:gs>
                  </a:gsLst>
                  <a:lin ang="2700000" scaled="0"/>
                </a:gradFill>
                <a:latin typeface="Arial Black"/>
              </a:rPr>
            </a:br>
            <a:r>
              <a:rPr b="1" i="0">
                <a:ln cap="flat" cmpd="sng" w="952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  <a:gradFill>
                  <a:gsLst>
                    <a:gs pos="0">
                      <a:schemeClr val="dk2"/>
                    </a:gs>
                    <a:gs pos="12000">
                      <a:schemeClr val="dk2"/>
                    </a:gs>
                    <a:gs pos="30000">
                      <a:schemeClr val="lt1"/>
                    </a:gs>
                    <a:gs pos="37000">
                      <a:srgbClr val="002060"/>
                    </a:gs>
                    <a:gs pos="52000">
                      <a:srgbClr val="0042C7"/>
                    </a:gs>
                    <a:gs pos="60000">
                      <a:srgbClr val="7F7F7F"/>
                    </a:gs>
                    <a:gs pos="69000">
                      <a:schemeClr val="accent5"/>
                    </a:gs>
                    <a:gs pos="79000">
                      <a:srgbClr val="205867"/>
                    </a:gs>
                    <a:gs pos="100000">
                      <a:srgbClr val="205867"/>
                    </a:gs>
                  </a:gsLst>
                  <a:lin ang="2700000" scaled="0"/>
                </a:gradFill>
                <a:latin typeface="Arial Black"/>
              </a:rPr>
              <a:t>CONSTRUYEN CONFIANZA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"/>
          <p:cNvSpPr/>
          <p:nvPr/>
        </p:nvSpPr>
        <p:spPr>
          <a:xfrm>
            <a:off x="3676107" y="2676089"/>
            <a:ext cx="4839786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914400" lvl="0" marL="91440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 Black"/>
              <a:buAutoNum type="arabicPeriod"/>
            </a:pPr>
            <a:r>
              <a:rPr b="1" i="0" lang="es-ES" sz="5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POSTURA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DE ACCIÓN </a:t>
            </a:r>
            <a:endParaRPr/>
          </a:p>
        </p:txBody>
      </p:sp>
      <p:pic>
        <p:nvPicPr>
          <p:cNvPr id="187" name="Google Shape;18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6250" y="445272"/>
            <a:ext cx="3760190" cy="2230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36297" y="1960926"/>
            <a:ext cx="4279453" cy="4209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7"/>
          <p:cNvSpPr/>
          <p:nvPr/>
        </p:nvSpPr>
        <p:spPr>
          <a:xfrm>
            <a:off x="3676107" y="2551837"/>
            <a:ext cx="4839786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2. POSTURA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DE REZO</a:t>
            </a:r>
            <a:endParaRPr/>
          </a:p>
        </p:txBody>
      </p:sp>
      <p:pic>
        <p:nvPicPr>
          <p:cNvPr id="194" name="Google Shape;19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3366" y="607503"/>
            <a:ext cx="3092741" cy="3092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15893" y="3215419"/>
            <a:ext cx="3170677" cy="3170677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7"/>
          <p:cNvSpPr/>
          <p:nvPr/>
        </p:nvSpPr>
        <p:spPr>
          <a:xfrm>
            <a:off x="2129736" y="4884464"/>
            <a:ext cx="240161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chemeClr val="accent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INICIO</a:t>
            </a:r>
            <a:endParaRPr b="1" i="0" sz="5400" u="none" cap="none" strike="noStrik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7" name="Google Shape;197;p7"/>
          <p:cNvSpPr/>
          <p:nvPr/>
        </p:nvSpPr>
        <p:spPr>
          <a:xfrm>
            <a:off x="8168770" y="1050206"/>
            <a:ext cx="122341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chemeClr val="accent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FIN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8"/>
          <p:cNvSpPr/>
          <p:nvPr/>
        </p:nvSpPr>
        <p:spPr>
          <a:xfrm>
            <a:off x="736343" y="2551837"/>
            <a:ext cx="6239593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3. POSTURA DE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DEDOS JUNTOS</a:t>
            </a:r>
            <a:endParaRPr/>
          </a:p>
        </p:txBody>
      </p:sp>
      <p:pic>
        <p:nvPicPr>
          <p:cNvPr id="203" name="Google Shape;20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56540" y="1310780"/>
            <a:ext cx="4572000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9"/>
          <p:cNvSpPr/>
          <p:nvPr/>
        </p:nvSpPr>
        <p:spPr>
          <a:xfrm>
            <a:off x="390396" y="2551837"/>
            <a:ext cx="6109366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4. POSTURA DE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54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CONFIANZA</a:t>
            </a:r>
            <a:endParaRPr/>
          </a:p>
        </p:txBody>
      </p:sp>
      <p:pic>
        <p:nvPicPr>
          <p:cNvPr id="209" name="Google Shape;20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83173" y="956346"/>
            <a:ext cx="5144636" cy="4815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avon">
  <a:themeElements>
    <a:clrScheme name="Personalizado 2">
      <a:dk1>
        <a:srgbClr val="FFFFFF"/>
      </a:dk1>
      <a:lt1>
        <a:srgbClr val="FFFFFF"/>
      </a:lt1>
      <a:dk2>
        <a:srgbClr val="4BACC6"/>
      </a:dk2>
      <a:lt2>
        <a:srgbClr val="EEECE1"/>
      </a:lt2>
      <a:accent1>
        <a:srgbClr val="4F81BD"/>
      </a:accent1>
      <a:accent2>
        <a:srgbClr val="BFBFBF"/>
      </a:accent2>
      <a:accent3>
        <a:srgbClr val="92CDDC"/>
      </a:accent3>
      <a:accent4>
        <a:srgbClr val="002060"/>
      </a:accent4>
      <a:accent5>
        <a:srgbClr val="00B0F0"/>
      </a:accent5>
      <a:accent6>
        <a:srgbClr val="4BACC6"/>
      </a:accent6>
      <a:hlink>
        <a:srgbClr val="0000FF"/>
      </a:hlink>
      <a:folHlink>
        <a:srgbClr val="00B0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avon">
  <a:themeElements>
    <a:clrScheme name="Personalizado 2">
      <a:dk1>
        <a:srgbClr val="FFFFFF"/>
      </a:dk1>
      <a:lt1>
        <a:srgbClr val="FFFFFF"/>
      </a:lt1>
      <a:dk2>
        <a:srgbClr val="4BACC6"/>
      </a:dk2>
      <a:lt2>
        <a:srgbClr val="EEECE1"/>
      </a:lt2>
      <a:accent1>
        <a:srgbClr val="4F81BD"/>
      </a:accent1>
      <a:accent2>
        <a:srgbClr val="BFBFBF"/>
      </a:accent2>
      <a:accent3>
        <a:srgbClr val="92CDDC"/>
      </a:accent3>
      <a:accent4>
        <a:srgbClr val="002060"/>
      </a:accent4>
      <a:accent5>
        <a:srgbClr val="00B0F0"/>
      </a:accent5>
      <a:accent6>
        <a:srgbClr val="4BACC6"/>
      </a:accent6>
      <a:hlink>
        <a:srgbClr val="0000FF"/>
      </a:hlink>
      <a:folHlink>
        <a:srgbClr val="00B0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2021-09-03T15:43:39Z</dcterms:created>
  <dc:creator>Ana Cristina Orellana Pinto</dc:creator>
</cp:coreProperties>
</file>