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3.xml" ContentType="application/vnd.openxmlformats-officedocument.theme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40" r:id="rId1"/>
    <p:sldMasterId id="2147483898" r:id="rId2"/>
    <p:sldMasterId id="2147483916" r:id="rId3"/>
    <p:sldMasterId id="2147483963" r:id="rId4"/>
  </p:sldMasterIdLst>
  <p:notesMasterIdLst>
    <p:notesMasterId r:id="rId48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4" r:id="rId12"/>
    <p:sldId id="282" r:id="rId13"/>
    <p:sldId id="265" r:id="rId14"/>
    <p:sldId id="268" r:id="rId15"/>
    <p:sldId id="284" r:id="rId16"/>
    <p:sldId id="269" r:id="rId17"/>
    <p:sldId id="270" r:id="rId18"/>
    <p:sldId id="316" r:id="rId19"/>
    <p:sldId id="325" r:id="rId20"/>
    <p:sldId id="289" r:id="rId21"/>
    <p:sldId id="290" r:id="rId22"/>
    <p:sldId id="291" r:id="rId23"/>
    <p:sldId id="288" r:id="rId24"/>
    <p:sldId id="327" r:id="rId25"/>
    <p:sldId id="324" r:id="rId26"/>
    <p:sldId id="326" r:id="rId27"/>
    <p:sldId id="292" r:id="rId28"/>
    <p:sldId id="293" r:id="rId29"/>
    <p:sldId id="297" r:id="rId30"/>
    <p:sldId id="298" r:id="rId31"/>
    <p:sldId id="299" r:id="rId32"/>
    <p:sldId id="319" r:id="rId33"/>
    <p:sldId id="300" r:id="rId34"/>
    <p:sldId id="302" r:id="rId35"/>
    <p:sldId id="303" r:id="rId36"/>
    <p:sldId id="318" r:id="rId37"/>
    <p:sldId id="304" r:id="rId38"/>
    <p:sldId id="305" r:id="rId39"/>
    <p:sldId id="306" r:id="rId40"/>
    <p:sldId id="307" r:id="rId41"/>
    <p:sldId id="309" r:id="rId42"/>
    <p:sldId id="310" r:id="rId43"/>
    <p:sldId id="311" r:id="rId44"/>
    <p:sldId id="312" r:id="rId45"/>
    <p:sldId id="313" r:id="rId46"/>
    <p:sldId id="317" r:id="rId47"/>
  </p:sldIdLst>
  <p:sldSz cx="12192000" cy="6858000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99"/>
    <a:srgbClr val="CCCCFF"/>
    <a:srgbClr val="99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slide" Target="slides/slide3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4.xml"/><Relationship Id="rId51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7237CAC-14C7-42BA-922A-E438AF6CE4EF}" type="datetimeFigureOut">
              <a:rPr lang="es-ES" smtClean="0"/>
              <a:t>20/09/2021</a:t>
            </a:fld>
            <a:endParaRPr lang="es-ES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3A014C-E94C-46ED-8E52-BF283FE626C9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4144241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2" name="Google Shape;462;ge910d821ec_1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-488950" y="903288"/>
            <a:ext cx="8032750" cy="451961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63" name="Google Shape;463;ge910d821ec_1_0:notes"/>
          <p:cNvSpPr txBox="1">
            <a:spLocks noGrp="1"/>
          </p:cNvSpPr>
          <p:nvPr>
            <p:ph type="body" idx="1"/>
          </p:nvPr>
        </p:nvSpPr>
        <p:spPr>
          <a:xfrm>
            <a:off x="704850" y="5724525"/>
            <a:ext cx="5643600" cy="5424600"/>
          </a:xfrm>
          <a:prstGeom prst="rect">
            <a:avLst/>
          </a:prstGeom>
        </p:spPr>
        <p:txBody>
          <a:bodyPr spcFirstLastPara="1" wrap="square" lIns="109150" tIns="54575" rIns="109150" bIns="5457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464" name="Google Shape;464;ge910d821ec_1_0:notes"/>
          <p:cNvSpPr txBox="1">
            <a:spLocks noGrp="1"/>
          </p:cNvSpPr>
          <p:nvPr>
            <p:ph type="sldNum" idx="12"/>
          </p:nvPr>
        </p:nvSpPr>
        <p:spPr>
          <a:xfrm>
            <a:off x="3995737" y="11447462"/>
            <a:ext cx="3055800" cy="603300"/>
          </a:xfrm>
          <a:prstGeom prst="rect">
            <a:avLst/>
          </a:prstGeom>
        </p:spPr>
        <p:txBody>
          <a:bodyPr spcFirstLastPara="1" wrap="square" lIns="109150" tIns="54575" rIns="109150" bIns="54575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fld id="{00000000-1234-1234-1234-123412341234}" type="slidenum">
              <a: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t>15</a:t>
            </a:fld>
            <a:endParaRPr kumimoji="0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36206925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" name="Google Shape;345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-488950" y="903288"/>
            <a:ext cx="8032750" cy="451961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346" name="Google Shape;346;p12:notes"/>
          <p:cNvSpPr txBox="1">
            <a:spLocks noGrp="1"/>
          </p:cNvSpPr>
          <p:nvPr>
            <p:ph type="body" idx="1"/>
          </p:nvPr>
        </p:nvSpPr>
        <p:spPr>
          <a:xfrm>
            <a:off x="704850" y="5724525"/>
            <a:ext cx="5643562" cy="54244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9150" tIns="54575" rIns="109150" bIns="5457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47" name="Google Shape;347;p12:notes"/>
          <p:cNvSpPr txBox="1"/>
          <p:nvPr/>
        </p:nvSpPr>
        <p:spPr>
          <a:xfrm>
            <a:off x="3995737" y="11447462"/>
            <a:ext cx="3055937" cy="603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9150" tIns="54575" rIns="109150" bIns="54575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fld id="{00000000-1234-1234-1234-123412341234}" type="slidenum">
              <a: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t>28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028138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3" name="Google Shape;353;p13:notes"/>
          <p:cNvSpPr txBox="1">
            <a:spLocks noGrp="1"/>
          </p:cNvSpPr>
          <p:nvPr>
            <p:ph type="body" idx="1"/>
          </p:nvPr>
        </p:nvSpPr>
        <p:spPr>
          <a:xfrm>
            <a:off x="704850" y="5724525"/>
            <a:ext cx="5643562" cy="5424487"/>
          </a:xfrm>
          <a:prstGeom prst="rect">
            <a:avLst/>
          </a:prstGeom>
        </p:spPr>
        <p:txBody>
          <a:bodyPr spcFirstLastPara="1" wrap="square" lIns="109150" tIns="54575" rIns="109150" bIns="5457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4" name="Google Shape;354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-488950" y="903288"/>
            <a:ext cx="8032750" cy="451961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59607705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5" name="Google Shape;365;p15:notes"/>
          <p:cNvSpPr txBox="1">
            <a:spLocks noGrp="1"/>
          </p:cNvSpPr>
          <p:nvPr>
            <p:ph type="body" idx="1"/>
          </p:nvPr>
        </p:nvSpPr>
        <p:spPr>
          <a:xfrm>
            <a:off x="704850" y="5724525"/>
            <a:ext cx="5643562" cy="5424487"/>
          </a:xfrm>
          <a:prstGeom prst="rect">
            <a:avLst/>
          </a:prstGeom>
        </p:spPr>
        <p:txBody>
          <a:bodyPr spcFirstLastPara="1" wrap="square" lIns="109150" tIns="54575" rIns="109150" bIns="5457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6" name="Google Shape;366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-488950" y="903288"/>
            <a:ext cx="8032750" cy="451961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55203093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2" name="Google Shape;382;p16:notes"/>
          <p:cNvSpPr txBox="1">
            <a:spLocks noGrp="1"/>
          </p:cNvSpPr>
          <p:nvPr>
            <p:ph type="body" idx="1"/>
          </p:nvPr>
        </p:nvSpPr>
        <p:spPr>
          <a:xfrm>
            <a:off x="704850" y="5724525"/>
            <a:ext cx="5643562" cy="5424487"/>
          </a:xfrm>
          <a:prstGeom prst="rect">
            <a:avLst/>
          </a:prstGeom>
        </p:spPr>
        <p:txBody>
          <a:bodyPr spcFirstLastPara="1" wrap="square" lIns="109150" tIns="54575" rIns="109150" bIns="5457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3" name="Google Shape;383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-488950" y="903288"/>
            <a:ext cx="8032750" cy="451961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794215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0" name="Google Shape;390;p17:notes"/>
          <p:cNvSpPr txBox="1">
            <a:spLocks noGrp="1"/>
          </p:cNvSpPr>
          <p:nvPr>
            <p:ph type="body" idx="1"/>
          </p:nvPr>
        </p:nvSpPr>
        <p:spPr>
          <a:xfrm>
            <a:off x="704850" y="5724525"/>
            <a:ext cx="5643562" cy="5424487"/>
          </a:xfrm>
          <a:prstGeom prst="rect">
            <a:avLst/>
          </a:prstGeom>
        </p:spPr>
        <p:txBody>
          <a:bodyPr spcFirstLastPara="1" wrap="square" lIns="109150" tIns="54575" rIns="109150" bIns="5457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1" name="Google Shape;391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-488950" y="903288"/>
            <a:ext cx="8032750" cy="451961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83931524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5" name="Google Shape;395;p18:notes"/>
          <p:cNvSpPr txBox="1">
            <a:spLocks noGrp="1"/>
          </p:cNvSpPr>
          <p:nvPr>
            <p:ph type="body" idx="1"/>
          </p:nvPr>
        </p:nvSpPr>
        <p:spPr>
          <a:xfrm>
            <a:off x="704850" y="5724525"/>
            <a:ext cx="5643562" cy="5424487"/>
          </a:xfrm>
          <a:prstGeom prst="rect">
            <a:avLst/>
          </a:prstGeom>
        </p:spPr>
        <p:txBody>
          <a:bodyPr spcFirstLastPara="1" wrap="square" lIns="109150" tIns="54575" rIns="109150" bIns="5457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6" name="Google Shape;396;p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-488950" y="903288"/>
            <a:ext cx="8032750" cy="451961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66896184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1" name="Google Shape;401;p19:notes"/>
          <p:cNvSpPr txBox="1">
            <a:spLocks noGrp="1"/>
          </p:cNvSpPr>
          <p:nvPr>
            <p:ph type="body" idx="1"/>
          </p:nvPr>
        </p:nvSpPr>
        <p:spPr>
          <a:xfrm>
            <a:off x="704850" y="5724525"/>
            <a:ext cx="5643562" cy="5424487"/>
          </a:xfrm>
          <a:prstGeom prst="rect">
            <a:avLst/>
          </a:prstGeom>
        </p:spPr>
        <p:txBody>
          <a:bodyPr spcFirstLastPara="1" wrap="square" lIns="109150" tIns="54575" rIns="109150" bIns="5457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2" name="Google Shape;402;p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-488950" y="903288"/>
            <a:ext cx="8032750" cy="451961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46969512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7" name="Google Shape;407;p20:notes"/>
          <p:cNvSpPr txBox="1">
            <a:spLocks noGrp="1"/>
          </p:cNvSpPr>
          <p:nvPr>
            <p:ph type="body" idx="1"/>
          </p:nvPr>
        </p:nvSpPr>
        <p:spPr>
          <a:xfrm>
            <a:off x="704850" y="5724525"/>
            <a:ext cx="5643562" cy="5424487"/>
          </a:xfrm>
          <a:prstGeom prst="rect">
            <a:avLst/>
          </a:prstGeom>
        </p:spPr>
        <p:txBody>
          <a:bodyPr spcFirstLastPara="1" wrap="square" lIns="109150" tIns="54575" rIns="109150" bIns="5457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8" name="Google Shape;408;p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-488950" y="903288"/>
            <a:ext cx="8032750" cy="451961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61346122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8" name="Google Shape;418;p22:notes"/>
          <p:cNvSpPr txBox="1">
            <a:spLocks noGrp="1"/>
          </p:cNvSpPr>
          <p:nvPr>
            <p:ph type="body" idx="1"/>
          </p:nvPr>
        </p:nvSpPr>
        <p:spPr>
          <a:xfrm>
            <a:off x="704850" y="5724525"/>
            <a:ext cx="5643562" cy="5424487"/>
          </a:xfrm>
          <a:prstGeom prst="rect">
            <a:avLst/>
          </a:prstGeom>
        </p:spPr>
        <p:txBody>
          <a:bodyPr spcFirstLastPara="1" wrap="square" lIns="109150" tIns="54575" rIns="109150" bIns="5457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19" name="Google Shape;419;p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-488950" y="903288"/>
            <a:ext cx="8032750" cy="451961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93350154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4" name="Google Shape;424;p23:notes"/>
          <p:cNvSpPr txBox="1">
            <a:spLocks noGrp="1"/>
          </p:cNvSpPr>
          <p:nvPr>
            <p:ph type="body" idx="1"/>
          </p:nvPr>
        </p:nvSpPr>
        <p:spPr>
          <a:xfrm>
            <a:off x="704850" y="5724525"/>
            <a:ext cx="5643562" cy="5424487"/>
          </a:xfrm>
          <a:prstGeom prst="rect">
            <a:avLst/>
          </a:prstGeom>
        </p:spPr>
        <p:txBody>
          <a:bodyPr spcFirstLastPara="1" wrap="square" lIns="109150" tIns="54575" rIns="109150" bIns="5457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5" name="Google Shape;425;p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-488950" y="903288"/>
            <a:ext cx="8032750" cy="451961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8963598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Google Shape;281;p2:notes"/>
          <p:cNvSpPr txBox="1">
            <a:spLocks noGrp="1"/>
          </p:cNvSpPr>
          <p:nvPr>
            <p:ph type="body" idx="1"/>
          </p:nvPr>
        </p:nvSpPr>
        <p:spPr>
          <a:xfrm>
            <a:off x="704850" y="5724525"/>
            <a:ext cx="5643562" cy="5424487"/>
          </a:xfrm>
          <a:prstGeom prst="rect">
            <a:avLst/>
          </a:prstGeom>
        </p:spPr>
        <p:txBody>
          <a:bodyPr spcFirstLastPara="1" wrap="square" lIns="109150" tIns="54575" rIns="109150" bIns="5457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2" name="Google Shape;282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-488950" y="903288"/>
            <a:ext cx="8032750" cy="451961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16083064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9" name="Google Shape;429;p24:notes"/>
          <p:cNvSpPr txBox="1">
            <a:spLocks noGrp="1"/>
          </p:cNvSpPr>
          <p:nvPr>
            <p:ph type="body" idx="1"/>
          </p:nvPr>
        </p:nvSpPr>
        <p:spPr>
          <a:xfrm>
            <a:off x="704850" y="5724525"/>
            <a:ext cx="5643562" cy="5424487"/>
          </a:xfrm>
          <a:prstGeom prst="rect">
            <a:avLst/>
          </a:prstGeom>
        </p:spPr>
        <p:txBody>
          <a:bodyPr spcFirstLastPara="1" wrap="square" lIns="109150" tIns="54575" rIns="109150" bIns="5457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0" name="Google Shape;430;p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-488950" y="903288"/>
            <a:ext cx="8032750" cy="451961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51228140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6" name="Google Shape;436;p25:notes"/>
          <p:cNvSpPr txBox="1"/>
          <p:nvPr/>
        </p:nvSpPr>
        <p:spPr>
          <a:xfrm>
            <a:off x="3995737" y="11447462"/>
            <a:ext cx="3055937" cy="603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9150" tIns="54575" rIns="109150" bIns="54575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fld id="{00000000-1234-1234-1234-123412341234}" type="slidenum">
              <a: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t>41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437" name="Google Shape;437;p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-488950" y="903288"/>
            <a:ext cx="8032750" cy="451961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438" name="Google Shape;438;p25:notes"/>
          <p:cNvSpPr txBox="1">
            <a:spLocks noGrp="1"/>
          </p:cNvSpPr>
          <p:nvPr>
            <p:ph type="body" idx="1"/>
          </p:nvPr>
        </p:nvSpPr>
        <p:spPr>
          <a:xfrm>
            <a:off x="704850" y="5724525"/>
            <a:ext cx="5643562" cy="54244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9150" tIns="54575" rIns="109150" bIns="5457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00567434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3" name="Google Shape;443;p26:notes"/>
          <p:cNvSpPr txBox="1">
            <a:spLocks noGrp="1"/>
          </p:cNvSpPr>
          <p:nvPr>
            <p:ph type="body" idx="1"/>
          </p:nvPr>
        </p:nvSpPr>
        <p:spPr>
          <a:xfrm>
            <a:off x="704850" y="5724525"/>
            <a:ext cx="5643562" cy="5424487"/>
          </a:xfrm>
          <a:prstGeom prst="rect">
            <a:avLst/>
          </a:prstGeom>
        </p:spPr>
        <p:txBody>
          <a:bodyPr spcFirstLastPara="1" wrap="square" lIns="109150" tIns="54575" rIns="109150" bIns="5457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4" name="Google Shape;444;p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-488950" y="903288"/>
            <a:ext cx="8032750" cy="451961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01495859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0" name="Google Shape;470;p29:notes"/>
          <p:cNvSpPr txBox="1">
            <a:spLocks noGrp="1"/>
          </p:cNvSpPr>
          <p:nvPr>
            <p:ph type="body" idx="1"/>
          </p:nvPr>
        </p:nvSpPr>
        <p:spPr>
          <a:xfrm>
            <a:off x="704850" y="5724525"/>
            <a:ext cx="5643562" cy="5424487"/>
          </a:xfrm>
          <a:prstGeom prst="rect">
            <a:avLst/>
          </a:prstGeom>
        </p:spPr>
        <p:txBody>
          <a:bodyPr spcFirstLastPara="1" wrap="square" lIns="109150" tIns="54575" rIns="109150" bIns="5457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1" name="Google Shape;471;p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-488950" y="903288"/>
            <a:ext cx="8032750" cy="451961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4353098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" name="Google Shape;287;p3:notes"/>
          <p:cNvSpPr txBox="1">
            <a:spLocks noGrp="1"/>
          </p:cNvSpPr>
          <p:nvPr>
            <p:ph type="body" idx="1"/>
          </p:nvPr>
        </p:nvSpPr>
        <p:spPr>
          <a:xfrm>
            <a:off x="704850" y="5724525"/>
            <a:ext cx="5643562" cy="5424487"/>
          </a:xfrm>
          <a:prstGeom prst="rect">
            <a:avLst/>
          </a:prstGeom>
        </p:spPr>
        <p:txBody>
          <a:bodyPr spcFirstLastPara="1" wrap="square" lIns="109150" tIns="54575" rIns="109150" bIns="5457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8" name="Google Shape;288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-488950" y="903288"/>
            <a:ext cx="8032750" cy="451961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17105043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Google Shape;293;p4:notes"/>
          <p:cNvSpPr txBox="1">
            <a:spLocks noGrp="1"/>
          </p:cNvSpPr>
          <p:nvPr>
            <p:ph type="body" idx="1"/>
          </p:nvPr>
        </p:nvSpPr>
        <p:spPr>
          <a:xfrm>
            <a:off x="704850" y="5724525"/>
            <a:ext cx="5643562" cy="5424487"/>
          </a:xfrm>
          <a:prstGeom prst="rect">
            <a:avLst/>
          </a:prstGeom>
        </p:spPr>
        <p:txBody>
          <a:bodyPr spcFirstLastPara="1" wrap="square" lIns="109150" tIns="54575" rIns="109150" bIns="5457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4" name="Google Shape;294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-488950" y="903288"/>
            <a:ext cx="8032750" cy="451961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92726956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Google Shape;274;p1:notes"/>
          <p:cNvSpPr txBox="1"/>
          <p:nvPr/>
        </p:nvSpPr>
        <p:spPr>
          <a:xfrm>
            <a:off x="3995737" y="11447462"/>
            <a:ext cx="3055937" cy="603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9150" tIns="54575" rIns="109150" bIns="54575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fld id="{00000000-1234-1234-1234-123412341234}" type="slidenum">
              <a: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t>20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75" name="Google Shape;275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-488950" y="903288"/>
            <a:ext cx="8032750" cy="451961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276" name="Google Shape;276;p1:notes"/>
          <p:cNvSpPr txBox="1">
            <a:spLocks noGrp="1"/>
          </p:cNvSpPr>
          <p:nvPr>
            <p:ph type="body" idx="1"/>
          </p:nvPr>
        </p:nvSpPr>
        <p:spPr>
          <a:xfrm>
            <a:off x="704850" y="5724525"/>
            <a:ext cx="5643562" cy="54244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9150" tIns="54575" rIns="109150" bIns="5457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74247758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" name="Google Shape;299;p5:notes"/>
          <p:cNvSpPr txBox="1">
            <a:spLocks noGrp="1"/>
          </p:cNvSpPr>
          <p:nvPr>
            <p:ph type="body" idx="1"/>
          </p:nvPr>
        </p:nvSpPr>
        <p:spPr>
          <a:xfrm>
            <a:off x="704850" y="5724525"/>
            <a:ext cx="5643562" cy="5424487"/>
          </a:xfrm>
          <a:prstGeom prst="rect">
            <a:avLst/>
          </a:prstGeom>
        </p:spPr>
        <p:txBody>
          <a:bodyPr spcFirstLastPara="1" wrap="square" lIns="109150" tIns="54575" rIns="109150" bIns="5457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0" name="Google Shape;300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-488950" y="903288"/>
            <a:ext cx="8032750" cy="451961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15569717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" name="Google Shape;307;p6:notes"/>
          <p:cNvSpPr txBox="1">
            <a:spLocks noGrp="1"/>
          </p:cNvSpPr>
          <p:nvPr>
            <p:ph type="body" idx="1"/>
          </p:nvPr>
        </p:nvSpPr>
        <p:spPr>
          <a:xfrm>
            <a:off x="704850" y="5724525"/>
            <a:ext cx="5643562" cy="5424487"/>
          </a:xfrm>
          <a:prstGeom prst="rect">
            <a:avLst/>
          </a:prstGeom>
        </p:spPr>
        <p:txBody>
          <a:bodyPr spcFirstLastPara="1" wrap="square" lIns="109150" tIns="54575" rIns="109150" bIns="5457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8" name="Google Shape;308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-488950" y="903288"/>
            <a:ext cx="8032750" cy="451961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55155290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" name="Google Shape;330;p10:notes"/>
          <p:cNvSpPr txBox="1">
            <a:spLocks noGrp="1"/>
          </p:cNvSpPr>
          <p:nvPr>
            <p:ph type="body" idx="1"/>
          </p:nvPr>
        </p:nvSpPr>
        <p:spPr>
          <a:xfrm>
            <a:off x="704850" y="5724525"/>
            <a:ext cx="5643562" cy="5424487"/>
          </a:xfrm>
          <a:prstGeom prst="rect">
            <a:avLst/>
          </a:prstGeom>
        </p:spPr>
        <p:txBody>
          <a:bodyPr spcFirstLastPara="1" wrap="square" lIns="109150" tIns="54575" rIns="109150" bIns="5457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1" name="Google Shape;331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-488950" y="903288"/>
            <a:ext cx="8032750" cy="451961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64535571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9" name="Google Shape;339;p11:notes"/>
          <p:cNvSpPr txBox="1">
            <a:spLocks noGrp="1"/>
          </p:cNvSpPr>
          <p:nvPr>
            <p:ph type="body" idx="1"/>
          </p:nvPr>
        </p:nvSpPr>
        <p:spPr>
          <a:xfrm>
            <a:off x="704850" y="5724525"/>
            <a:ext cx="5643562" cy="5424487"/>
          </a:xfrm>
          <a:prstGeom prst="rect">
            <a:avLst/>
          </a:prstGeom>
        </p:spPr>
        <p:txBody>
          <a:bodyPr spcFirstLastPara="1" wrap="square" lIns="109150" tIns="54575" rIns="109150" bIns="5457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40" name="Google Shape;340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-488950" y="903288"/>
            <a:ext cx="8032750" cy="451961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7358788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editar el estilo de subtítulo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F2426F-73CB-4EBA-A098-4E607A5A63F6}" type="datetimeFigureOut">
              <a:rPr lang="es-ES" smtClean="0"/>
              <a:t>20/09/2021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120626-5885-4126-A557-A4B8C3CDE45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4887453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F2426F-73CB-4EBA-A098-4E607A5A63F6}" type="datetimeFigureOut">
              <a:rPr lang="es-ES" smtClean="0"/>
              <a:t>20/09/2021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120626-5885-4126-A557-A4B8C3CDE45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204288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F2426F-73CB-4EBA-A098-4E607A5A63F6}" type="datetimeFigureOut">
              <a:rPr lang="es-ES" smtClean="0"/>
              <a:t>20/09/2021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120626-5885-4126-A557-A4B8C3CDE45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6063185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y objetos" type="obj">
  <p:cSld name="Título y objetos">
    <p:spTree>
      <p:nvGrpSpPr>
        <p:cNvPr id="1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p33"/>
          <p:cNvSpPr txBox="1">
            <a:spLocks noGrp="1"/>
          </p:cNvSpPr>
          <p:nvPr>
            <p:ph type="title"/>
          </p:nvPr>
        </p:nvSpPr>
        <p:spPr>
          <a:xfrm>
            <a:off x="1390650" y="1027112"/>
            <a:ext cx="9366249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4" name="Google Shape;114;p33"/>
          <p:cNvSpPr txBox="1">
            <a:spLocks noGrp="1"/>
          </p:cNvSpPr>
          <p:nvPr>
            <p:ph type="body" idx="1"/>
          </p:nvPr>
        </p:nvSpPr>
        <p:spPr>
          <a:xfrm>
            <a:off x="1390650" y="2324100"/>
            <a:ext cx="9036049" cy="35083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15468" algn="l">
              <a:spcBef>
                <a:spcPts val="360"/>
              </a:spcBef>
              <a:spcAft>
                <a:spcPts val="0"/>
              </a:spcAft>
              <a:buSzPts val="1368"/>
              <a:buChar char="🞇"/>
              <a:defRPr/>
            </a:lvl1pPr>
            <a:lvl2pPr marL="914400" lvl="1" indent="-315468" algn="l">
              <a:spcBef>
                <a:spcPts val="360"/>
              </a:spcBef>
              <a:spcAft>
                <a:spcPts val="0"/>
              </a:spcAft>
              <a:buSzPts val="1368"/>
              <a:buChar char="🞇"/>
              <a:defRPr/>
            </a:lvl2pPr>
            <a:lvl3pPr marL="1371600" lvl="2" indent="-315467" algn="l">
              <a:spcBef>
                <a:spcPts val="360"/>
              </a:spcBef>
              <a:spcAft>
                <a:spcPts val="0"/>
              </a:spcAft>
              <a:buSzPts val="1368"/>
              <a:buChar char="🞇"/>
              <a:defRPr/>
            </a:lvl3pPr>
            <a:lvl4pPr marL="1828800" lvl="3" indent="-315467" algn="l">
              <a:spcBef>
                <a:spcPts val="360"/>
              </a:spcBef>
              <a:spcAft>
                <a:spcPts val="0"/>
              </a:spcAft>
              <a:buSzPts val="1368"/>
              <a:buChar char="🞇"/>
              <a:defRPr/>
            </a:lvl4pPr>
            <a:lvl5pPr marL="2286000" lvl="4" indent="-315467" algn="l">
              <a:spcBef>
                <a:spcPts val="360"/>
              </a:spcBef>
              <a:spcAft>
                <a:spcPts val="0"/>
              </a:spcAft>
              <a:buSzPts val="1368"/>
              <a:buChar char="🞇"/>
              <a:defRPr/>
            </a:lvl5pPr>
            <a:lvl6pPr marL="2743200" lvl="5" indent="-315467" algn="l">
              <a:spcBef>
                <a:spcPts val="360"/>
              </a:spcBef>
              <a:spcAft>
                <a:spcPts val="0"/>
              </a:spcAft>
              <a:buSzPts val="1368"/>
              <a:buChar char="🞇"/>
              <a:defRPr/>
            </a:lvl6pPr>
            <a:lvl7pPr marL="3200400" lvl="6" indent="-315467" algn="l">
              <a:spcBef>
                <a:spcPts val="360"/>
              </a:spcBef>
              <a:spcAft>
                <a:spcPts val="0"/>
              </a:spcAft>
              <a:buSzPts val="1368"/>
              <a:buChar char="🞇"/>
              <a:defRPr/>
            </a:lvl7pPr>
            <a:lvl8pPr marL="3657600" lvl="7" indent="-315467" algn="l">
              <a:spcBef>
                <a:spcPts val="360"/>
              </a:spcBef>
              <a:spcAft>
                <a:spcPts val="0"/>
              </a:spcAft>
              <a:buSzPts val="1368"/>
              <a:buChar char="🞇"/>
              <a:defRPr/>
            </a:lvl8pPr>
            <a:lvl9pPr marL="4114800" lvl="8" indent="-315467" algn="l">
              <a:spcBef>
                <a:spcPts val="360"/>
              </a:spcBef>
              <a:spcAft>
                <a:spcPts val="0"/>
              </a:spcAft>
              <a:buSzPts val="1368"/>
              <a:buChar char="🞇"/>
              <a:defRPr/>
            </a:lvl9pPr>
          </a:lstStyle>
          <a:p>
            <a:endParaRPr/>
          </a:p>
        </p:txBody>
      </p:sp>
      <p:sp>
        <p:nvSpPr>
          <p:cNvPr id="115" name="Google Shape;115;p33"/>
          <p:cNvSpPr txBox="1">
            <a:spLocks noGrp="1"/>
          </p:cNvSpPr>
          <p:nvPr>
            <p:ph type="dt" idx="10"/>
          </p:nvPr>
        </p:nvSpPr>
        <p:spPr>
          <a:xfrm>
            <a:off x="7996767" y="223838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>
              <a:buClr>
                <a:srgbClr val="000000"/>
              </a:buClr>
            </a:pPr>
            <a:endParaRPr lang="es-ES" kern="0">
              <a:solidFill>
                <a:srgbClr val="000000"/>
              </a:solidFill>
            </a:endParaRPr>
          </a:p>
        </p:txBody>
      </p:sp>
      <p:sp>
        <p:nvSpPr>
          <p:cNvPr id="116" name="Google Shape;116;p33"/>
          <p:cNvSpPr txBox="1">
            <a:spLocks noGrp="1"/>
          </p:cNvSpPr>
          <p:nvPr>
            <p:ph type="ftr" idx="11"/>
          </p:nvPr>
        </p:nvSpPr>
        <p:spPr>
          <a:xfrm>
            <a:off x="6189134" y="5851526"/>
            <a:ext cx="4669367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>
              <a:buClr>
                <a:srgbClr val="000000"/>
              </a:buClr>
            </a:pPr>
            <a:endParaRPr lang="es-ES" kern="0">
              <a:solidFill>
                <a:srgbClr val="000000"/>
              </a:solidFill>
            </a:endParaRPr>
          </a:p>
        </p:txBody>
      </p:sp>
      <p:sp>
        <p:nvSpPr>
          <p:cNvPr id="117" name="Google Shape;117;p33"/>
          <p:cNvSpPr txBox="1">
            <a:spLocks noGrp="1"/>
          </p:cNvSpPr>
          <p:nvPr>
            <p:ph type="sldNum" idx="12"/>
          </p:nvPr>
        </p:nvSpPr>
        <p:spPr>
          <a:xfrm>
            <a:off x="6199716" y="223838"/>
            <a:ext cx="1775883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EFEFE"/>
              </a:buClr>
              <a:buSzPts val="1200"/>
              <a:buFont typeface="Arial"/>
              <a:buNone/>
              <a:defRPr sz="1200" b="0" i="0" u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EFEFE"/>
              </a:buClr>
              <a:buSzPts val="1200"/>
              <a:buFont typeface="Arial"/>
              <a:buNone/>
              <a:defRPr sz="1200" b="0" i="0" u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EFEFE"/>
              </a:buClr>
              <a:buSzPts val="1200"/>
              <a:buFont typeface="Arial"/>
              <a:buNone/>
              <a:defRPr sz="1200" b="0" i="0" u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EFEFE"/>
              </a:buClr>
              <a:buSzPts val="1200"/>
              <a:buFont typeface="Arial"/>
              <a:buNone/>
              <a:defRPr sz="1200" b="0" i="0" u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EFEFE"/>
              </a:buClr>
              <a:buSzPts val="1200"/>
              <a:buFont typeface="Arial"/>
              <a:buNone/>
              <a:defRPr sz="1200" b="0" i="0" u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EFEFE"/>
              </a:buClr>
              <a:buSzPts val="1200"/>
              <a:buFont typeface="Arial"/>
              <a:buNone/>
              <a:defRPr sz="1200" b="0" i="0" u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EFEFE"/>
              </a:buClr>
              <a:buSzPts val="1200"/>
              <a:buFont typeface="Arial"/>
              <a:buNone/>
              <a:defRPr sz="1200" b="0" i="0" u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EFEFE"/>
              </a:buClr>
              <a:buSzPts val="1200"/>
              <a:buFont typeface="Arial"/>
              <a:buNone/>
              <a:defRPr sz="1200" b="0" i="0" u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EFEFE"/>
              </a:buClr>
              <a:buSzPts val="1200"/>
              <a:buFont typeface="Arial"/>
              <a:buNone/>
              <a:defRPr sz="1200" b="0" i="0" u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n-US" kern="0" smtClean="0"/>
              <a:pPr/>
              <a:t>‹Nº›</a:t>
            </a:fld>
            <a:endParaRPr lang="en-US" kern="0"/>
          </a:p>
        </p:txBody>
      </p:sp>
    </p:spTree>
    <p:extLst>
      <p:ext uri="{BB962C8B-B14F-4D97-AF65-F5344CB8AC3E}">
        <p14:creationId xmlns:p14="http://schemas.microsoft.com/office/powerpoint/2010/main" val="101444400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buClr>
                <a:srgbClr val="000000"/>
              </a:buClr>
            </a:pPr>
            <a:endParaRPr lang="es-ES" kern="0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buClr>
                <a:srgbClr val="000000"/>
              </a:buClr>
            </a:pPr>
            <a:endParaRPr lang="es-ES" kern="0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000000-1234-1234-1234-123412341234}" type="slidenum">
              <a:rPr lang="en-US" kern="0" smtClean="0"/>
              <a:pPr/>
              <a:t>‹Nº›</a:t>
            </a:fld>
            <a:endParaRPr lang="en-US" sz="1400" kern="0">
              <a:solidFill>
                <a:srgbClr val="000000"/>
              </a:solidFill>
            </a:endParaRPr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88931313"/>
      </p:ext>
    </p:extLst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buClr>
                <a:srgbClr val="000000"/>
              </a:buClr>
            </a:pPr>
            <a:endParaRPr lang="es-ES" kern="0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buClr>
                <a:srgbClr val="000000"/>
              </a:buClr>
            </a:pPr>
            <a:endParaRPr lang="es-ES" kern="0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000000-1234-1234-1234-123412341234}" type="slidenum">
              <a:rPr lang="en-US" kern="0" smtClean="0"/>
              <a:pPr/>
              <a:t>‹Nº›</a:t>
            </a:fld>
            <a:endParaRPr lang="en-US" sz="1400" ker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4323555"/>
      </p:ext>
    </p:extLst>
  </p:cSld>
  <p:clrMapOvr>
    <a:masterClrMapping/>
  </p:clrMapOvr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buClr>
                <a:srgbClr val="000000"/>
              </a:buClr>
            </a:pPr>
            <a:endParaRPr lang="es-ES" kern="0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buClr>
                <a:srgbClr val="000000"/>
              </a:buClr>
            </a:pPr>
            <a:endParaRPr lang="es-ES" kern="0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000000-1234-1234-1234-123412341234}" type="slidenum">
              <a:rPr lang="en-US" kern="0" smtClean="0"/>
              <a:pPr/>
              <a:t>‹Nº›</a:t>
            </a:fld>
            <a:endParaRPr lang="en-US" sz="1400" ker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1742139"/>
      </p:ext>
    </p:extLst>
  </p:cSld>
  <p:clrMapOvr>
    <a:masterClrMapping/>
  </p:clrMapOvr>
  <p:hf sldNum="0"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buClr>
                <a:srgbClr val="000000"/>
              </a:buClr>
            </a:pPr>
            <a:endParaRPr lang="es-ES" kern="0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buClr>
                <a:srgbClr val="000000"/>
              </a:buClr>
            </a:pPr>
            <a:endParaRPr lang="es-ES" kern="0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000000-1234-1234-1234-123412341234}" type="slidenum">
              <a:rPr lang="en-US" kern="0" smtClean="0"/>
              <a:pPr/>
              <a:t>‹Nº›</a:t>
            </a:fld>
            <a:endParaRPr lang="en-US" sz="1400" ker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9968488"/>
      </p:ext>
    </p:extLst>
  </p:cSld>
  <p:clrMapOvr>
    <a:masterClrMapping/>
  </p:clrMapOvr>
  <p:hf sldNum="0" hdr="0" ft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buClr>
                <a:srgbClr val="000000"/>
              </a:buClr>
            </a:pPr>
            <a:endParaRPr lang="es-ES" kern="0">
              <a:solidFill>
                <a:srgbClr val="00000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buClr>
                <a:srgbClr val="000000"/>
              </a:buClr>
            </a:pPr>
            <a:endParaRPr lang="es-ES" kern="0">
              <a:solidFill>
                <a:srgbClr val="000000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000000-1234-1234-1234-123412341234}" type="slidenum">
              <a:rPr lang="en-US" kern="0" smtClean="0"/>
              <a:pPr/>
              <a:t>‹Nº›</a:t>
            </a:fld>
            <a:endParaRPr lang="en-US" sz="1400" ker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7080339"/>
      </p:ext>
    </p:extLst>
  </p:cSld>
  <p:clrMapOvr>
    <a:masterClrMapping/>
  </p:clrMapOvr>
  <p:hf sldNum="0" hdr="0" ft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buClr>
                <a:srgbClr val="000000"/>
              </a:buClr>
            </a:pPr>
            <a:endParaRPr lang="es-ES" kern="0">
              <a:solidFill>
                <a:srgbClr val="000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buClr>
                <a:srgbClr val="000000"/>
              </a:buClr>
            </a:pPr>
            <a:endParaRPr lang="es-ES" kern="0">
              <a:solidFill>
                <a:srgbClr val="00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000000-1234-1234-1234-123412341234}" type="slidenum">
              <a:rPr lang="en-US" kern="0" smtClean="0"/>
              <a:pPr/>
              <a:t>‹Nº›</a:t>
            </a:fld>
            <a:endParaRPr lang="en-US" sz="1400" ker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5178514"/>
      </p:ext>
    </p:extLst>
  </p:cSld>
  <p:clrMapOvr>
    <a:masterClrMapping/>
  </p:clrMapOvr>
  <p:hf sldNum="0" hdr="0" ft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buClr>
                <a:srgbClr val="000000"/>
              </a:buClr>
            </a:pPr>
            <a:endParaRPr lang="es-ES" kern="0">
              <a:solidFill>
                <a:srgbClr val="000000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buClr>
                <a:srgbClr val="000000"/>
              </a:buClr>
            </a:pPr>
            <a:endParaRPr lang="es-ES" kern="0">
              <a:solidFill>
                <a:srgbClr val="00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000000-1234-1234-1234-123412341234}" type="slidenum">
              <a:rPr lang="en-US" kern="0" smtClean="0"/>
              <a:pPr/>
              <a:t>‹Nº›</a:t>
            </a:fld>
            <a:endParaRPr lang="en-US" sz="1400" ker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0140099"/>
      </p:ext>
    </p:extLst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F2426F-73CB-4EBA-A098-4E607A5A63F6}" type="datetimeFigureOut">
              <a:rPr lang="es-ES" smtClean="0"/>
              <a:t>20/09/2021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120626-5885-4126-A557-A4B8C3CDE45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56820777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buClr>
                <a:srgbClr val="000000"/>
              </a:buClr>
            </a:pPr>
            <a:endParaRPr lang="es-ES" kern="0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buClr>
                <a:srgbClr val="000000"/>
              </a:buClr>
            </a:pPr>
            <a:endParaRPr lang="es-ES" kern="0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000000-1234-1234-1234-123412341234}" type="slidenum">
              <a:rPr lang="en-US" kern="0" smtClean="0"/>
              <a:pPr/>
              <a:t>‹Nº›</a:t>
            </a:fld>
            <a:endParaRPr lang="en-US" sz="1400" ker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4723258"/>
      </p:ext>
    </p:extLst>
  </p:cSld>
  <p:clrMapOvr>
    <a:masterClrMapping/>
  </p:clrMapOvr>
  <p:hf sldNum="0" hdr="0" ftr="0" dt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buClr>
                <a:srgbClr val="000000"/>
              </a:buClr>
            </a:pPr>
            <a:endParaRPr lang="es-ES" kern="0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buClr>
                <a:srgbClr val="000000"/>
              </a:buClr>
            </a:pPr>
            <a:endParaRPr lang="es-ES" kern="0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000000-1234-1234-1234-123412341234}" type="slidenum">
              <a:rPr lang="en-US" kern="0" smtClean="0"/>
              <a:pPr/>
              <a:t>‹Nº›</a:t>
            </a:fld>
            <a:endParaRPr lang="en-US" sz="1400" ker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3968849"/>
      </p:ext>
    </p:extLst>
  </p:cSld>
  <p:clrMapOvr>
    <a:masterClrMapping/>
  </p:clrMapOvr>
  <p:hf sldNum="0" hdr="0" ftr="0" dt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n panorámica con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F2426F-73CB-4EBA-A098-4E607A5A63F6}" type="datetimeFigureOut">
              <a:rPr lang="es-ES" smtClean="0"/>
              <a:t>20/09/2021</a:t>
            </a:fld>
            <a:endParaRPr lang="es-E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120626-5885-4126-A557-A4B8C3CDE45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98835400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ítulo y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F2426F-73CB-4EBA-A098-4E607A5A63F6}" type="datetimeFigureOut">
              <a:rPr lang="es-ES" smtClean="0"/>
              <a:t>20/09/2021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120626-5885-4126-A557-A4B8C3CDE45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83845229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 con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F2426F-73CB-4EBA-A098-4E607A5A63F6}" type="datetimeFigureOut">
              <a:rPr lang="es-ES" smtClean="0"/>
              <a:t>20/09/2021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120626-5885-4126-A557-A4B8C3CDE454}" type="slidenum">
              <a:rPr lang="es-ES" smtClean="0"/>
              <a:t>‹Nº›</a:t>
            </a:fld>
            <a:endParaRPr lang="es-ES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49388261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arjeta de nomb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F2426F-73CB-4EBA-A098-4E607A5A63F6}" type="datetimeFigureOut">
              <a:rPr lang="es-ES" smtClean="0"/>
              <a:t>20/09/2021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120626-5885-4126-A557-A4B8C3CDE45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66266139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r la tarjeta de nomb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s-ES"/>
              <a:t>Haga clic para modificar los estilos de texto del patrón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F2426F-73CB-4EBA-A098-4E607A5A63F6}" type="datetimeFigureOut">
              <a:rPr lang="es-ES" smtClean="0"/>
              <a:t>20/09/2021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120626-5885-4126-A557-A4B8C3CDE454}" type="slidenum">
              <a:rPr lang="es-ES" smtClean="0"/>
              <a:t>‹Nº›</a:t>
            </a:fld>
            <a:endParaRPr lang="es-ES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56022124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erdadero o fals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s-ES"/>
              <a:t>Haga clic para modificar los estilos de texto del patrón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F2426F-73CB-4EBA-A098-4E607A5A63F6}" type="datetimeFigureOut">
              <a:rPr lang="es-ES" smtClean="0"/>
              <a:t>20/09/2021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120626-5885-4126-A557-A4B8C3CDE45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19093291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buClr>
                <a:srgbClr val="000000"/>
              </a:buClr>
            </a:pPr>
            <a:endParaRPr lang="es-ES" kern="0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buClr>
                <a:srgbClr val="000000"/>
              </a:buClr>
            </a:pPr>
            <a:endParaRPr lang="es-ES" kern="0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000000-1234-1234-1234-123412341234}" type="slidenum">
              <a:rPr lang="en-US" kern="0" smtClean="0"/>
              <a:pPr/>
              <a:t>‹Nº›</a:t>
            </a:fld>
            <a:endParaRPr lang="en-US" sz="1400" ker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6170301"/>
      </p:ext>
    </p:extLst>
  </p:cSld>
  <p:clrMapOvr>
    <a:masterClrMapping/>
  </p:clrMapOvr>
  <p:hf sldNum="0" hdr="0" ftr="0" dt="0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buClr>
                <a:srgbClr val="000000"/>
              </a:buClr>
            </a:pPr>
            <a:endParaRPr lang="es-ES" kern="0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buClr>
                <a:srgbClr val="000000"/>
              </a:buClr>
            </a:pPr>
            <a:endParaRPr lang="es-ES" kern="0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000000-1234-1234-1234-123412341234}" type="slidenum">
              <a:rPr lang="en-US" kern="0" smtClean="0"/>
              <a:pPr/>
              <a:t>‹Nº›</a:t>
            </a:fld>
            <a:endParaRPr lang="en-US" sz="1400" ker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2158732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F2426F-73CB-4EBA-A098-4E607A5A63F6}" type="datetimeFigureOut">
              <a:rPr lang="es-ES" smtClean="0"/>
              <a:t>20/09/2021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120626-5885-4126-A557-A4B8C3CDE45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92900949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buClr>
                <a:srgbClr val="000000"/>
              </a:buClr>
            </a:pPr>
            <a:endParaRPr lang="es-ES" kern="0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buClr>
                <a:srgbClr val="000000"/>
              </a:buClr>
            </a:pPr>
            <a:endParaRPr lang="es-ES" kern="0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000000-1234-1234-1234-123412341234}" type="slidenum">
              <a:rPr lang="en-US" kern="0" smtClean="0"/>
              <a:pPr/>
              <a:t>‹Nº›</a:t>
            </a:fld>
            <a:endParaRPr lang="en-US" sz="1400" ker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7139428"/>
      </p:ext>
    </p:extLst>
  </p:cSld>
  <p:clrMapOvr>
    <a:masterClrMapping/>
  </p:clrMapOvr>
  <p:hf sldNum="0" hdr="0" ftr="0" dt="0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buClr>
                <a:srgbClr val="000000"/>
              </a:buClr>
            </a:pPr>
            <a:endParaRPr lang="es-ES" kern="0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buClr>
                <a:srgbClr val="000000"/>
              </a:buClr>
            </a:pPr>
            <a:endParaRPr lang="es-ES" kern="0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000000-1234-1234-1234-123412341234}" type="slidenum">
              <a:rPr lang="en-US" kern="0" smtClean="0"/>
              <a:pPr/>
              <a:t>‹Nº›</a:t>
            </a:fld>
            <a:endParaRPr lang="en-US" kern="0"/>
          </a:p>
        </p:txBody>
      </p:sp>
    </p:spTree>
    <p:extLst>
      <p:ext uri="{BB962C8B-B14F-4D97-AF65-F5344CB8AC3E}">
        <p14:creationId xmlns:p14="http://schemas.microsoft.com/office/powerpoint/2010/main" val="421825200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buClr>
                <a:srgbClr val="000000"/>
              </a:buClr>
            </a:pPr>
            <a:endParaRPr lang="es-ES" kern="0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buClr>
                <a:srgbClr val="000000"/>
              </a:buClr>
            </a:pPr>
            <a:endParaRPr lang="es-ES" kern="0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000000-1234-1234-1234-123412341234}" type="slidenum">
              <a:rPr lang="en-US" kern="0" smtClean="0"/>
              <a:pPr/>
              <a:t>‹Nº›</a:t>
            </a:fld>
            <a:endParaRPr lang="en-US" sz="1400" ker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3759314"/>
      </p:ext>
    </p:extLst>
  </p:cSld>
  <p:clrMapOvr>
    <a:masterClrMapping/>
  </p:clrMapOvr>
  <p:hf sldNum="0" hdr="0" ftr="0" dt="0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buClr>
                <a:srgbClr val="000000"/>
              </a:buClr>
            </a:pPr>
            <a:endParaRPr lang="es-ES" kern="0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buClr>
                <a:srgbClr val="000000"/>
              </a:buClr>
            </a:pPr>
            <a:endParaRPr lang="es-ES" kern="0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000000-1234-1234-1234-123412341234}" type="slidenum">
              <a:rPr lang="en-US" kern="0" smtClean="0"/>
              <a:pPr/>
              <a:t>‹Nº›</a:t>
            </a:fld>
            <a:endParaRPr lang="en-US" sz="1400" ker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8213449"/>
      </p:ext>
    </p:extLst>
  </p:cSld>
  <p:clrMapOvr>
    <a:masterClrMapping/>
  </p:clrMapOvr>
  <p:hf sldNum="0" hdr="0" ftr="0" dt="0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buClr>
                <a:srgbClr val="000000"/>
              </a:buClr>
            </a:pPr>
            <a:endParaRPr lang="es-ES" kern="0">
              <a:solidFill>
                <a:srgbClr val="00000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buClr>
                <a:srgbClr val="000000"/>
              </a:buClr>
            </a:pPr>
            <a:endParaRPr lang="es-ES" kern="0">
              <a:solidFill>
                <a:srgbClr val="000000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000000-1234-1234-1234-123412341234}" type="slidenum">
              <a:rPr lang="en-US" kern="0" smtClean="0"/>
              <a:pPr/>
              <a:t>‹Nº›</a:t>
            </a:fld>
            <a:endParaRPr lang="en-US" sz="1400" ker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5758052"/>
      </p:ext>
    </p:extLst>
  </p:cSld>
  <p:clrMapOvr>
    <a:masterClrMapping/>
  </p:clrMapOvr>
  <p:hf sldNum="0" hdr="0" ftr="0" dt="0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buClr>
                <a:srgbClr val="000000"/>
              </a:buClr>
            </a:pPr>
            <a:endParaRPr lang="es-ES" kern="0">
              <a:solidFill>
                <a:srgbClr val="000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buClr>
                <a:srgbClr val="000000"/>
              </a:buClr>
            </a:pPr>
            <a:endParaRPr lang="es-ES" kern="0">
              <a:solidFill>
                <a:srgbClr val="00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000000-1234-1234-1234-123412341234}" type="slidenum">
              <a:rPr lang="en-US" kern="0" smtClean="0"/>
              <a:pPr/>
              <a:t>‹Nº›</a:t>
            </a:fld>
            <a:endParaRPr lang="en-US" sz="1400" ker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368307"/>
      </p:ext>
    </p:extLst>
  </p:cSld>
  <p:clrMapOvr>
    <a:masterClrMapping/>
  </p:clrMapOvr>
  <p:hf sldNum="0" hdr="0" ftr="0" dt="0"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buClr>
                <a:srgbClr val="000000"/>
              </a:buClr>
            </a:pPr>
            <a:endParaRPr lang="es-ES" kern="0">
              <a:solidFill>
                <a:srgbClr val="000000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buClr>
                <a:srgbClr val="000000"/>
              </a:buClr>
            </a:pPr>
            <a:endParaRPr lang="es-ES" kern="0">
              <a:solidFill>
                <a:srgbClr val="00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000000-1234-1234-1234-123412341234}" type="slidenum">
              <a:rPr lang="en-US" kern="0" smtClean="0"/>
              <a:pPr/>
              <a:t>‹Nº›</a:t>
            </a:fld>
            <a:endParaRPr lang="en-US" sz="1400" ker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3821450"/>
      </p:ext>
    </p:extLst>
  </p:cSld>
  <p:clrMapOvr>
    <a:masterClrMapping/>
  </p:clrMapOvr>
  <p:hf sldNum="0" hdr="0" ftr="0" dt="0"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buClr>
                <a:srgbClr val="000000"/>
              </a:buClr>
            </a:pPr>
            <a:endParaRPr lang="es-ES" kern="0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buClr>
                <a:srgbClr val="000000"/>
              </a:buClr>
            </a:pPr>
            <a:endParaRPr lang="es-ES" kern="0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000000-1234-1234-1234-123412341234}" type="slidenum">
              <a:rPr lang="en-US" kern="0" smtClean="0"/>
              <a:pPr/>
              <a:t>‹Nº›</a:t>
            </a:fld>
            <a:endParaRPr lang="en-US" sz="1400" ker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9255795"/>
      </p:ext>
    </p:extLst>
  </p:cSld>
  <p:clrMapOvr>
    <a:masterClrMapping/>
  </p:clrMapOvr>
  <p:hf sldNum="0" hdr="0" ftr="0" dt="0"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buClr>
                <a:srgbClr val="000000"/>
              </a:buClr>
            </a:pPr>
            <a:endParaRPr lang="es-ES" kern="0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000000-1234-1234-1234-123412341234}" type="slidenum">
              <a:rPr lang="en-US" kern="0" smtClean="0"/>
              <a:pPr/>
              <a:t>‹Nº›</a:t>
            </a:fld>
            <a:endParaRPr lang="en-US" sz="1400" kern="0">
              <a:solidFill>
                <a:srgbClr val="000000"/>
              </a:solidFill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buClr>
                <a:srgbClr val="000000"/>
              </a:buClr>
            </a:pPr>
            <a:endParaRPr lang="es-ES" ker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4796648"/>
      </p:ext>
    </p:extLst>
  </p:cSld>
  <p:clrMapOvr>
    <a:masterClrMapping/>
  </p:clrMapOvr>
  <p:hf sldNum="0" hdr="0" ftr="0" dt="0"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ítulo y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buClr>
                <a:srgbClr val="000000"/>
              </a:buClr>
            </a:pPr>
            <a:endParaRPr lang="es-ES" kern="0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buClr>
                <a:srgbClr val="000000"/>
              </a:buClr>
            </a:pPr>
            <a:endParaRPr lang="es-ES" kern="0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000000-1234-1234-1234-123412341234}" type="slidenum">
              <a:rPr lang="en-US" kern="0" smtClean="0"/>
              <a:pPr/>
              <a:t>‹Nº›</a:t>
            </a:fld>
            <a:endParaRPr lang="en-US" sz="1400" ker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1780453"/>
      </p:ext>
    </p:extLst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F2426F-73CB-4EBA-A098-4E607A5A63F6}" type="datetimeFigureOut">
              <a:rPr lang="es-ES" smtClean="0"/>
              <a:t>20/09/2021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120626-5885-4126-A557-A4B8C3CDE45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79505492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 con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buClr>
                <a:srgbClr val="000000"/>
              </a:buClr>
            </a:pPr>
            <a:endParaRPr lang="es-ES" kern="0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buClr>
                <a:srgbClr val="000000"/>
              </a:buClr>
            </a:pPr>
            <a:endParaRPr lang="es-ES" kern="0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000000-1234-1234-1234-123412341234}" type="slidenum">
              <a:rPr lang="en-US" kern="0" smtClean="0"/>
              <a:pPr/>
              <a:t>‹Nº›</a:t>
            </a:fld>
            <a:endParaRPr lang="en-US" sz="1400" kern="0">
              <a:solidFill>
                <a:srgbClr val="000000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272529507"/>
      </p:ext>
    </p:extLst>
  </p:cSld>
  <p:clrMapOvr>
    <a:masterClrMapping/>
  </p:clrMapOvr>
  <p:hf sldNum="0" hdr="0" ftr="0" dt="0"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arjeta de nomb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buClr>
                <a:srgbClr val="000000"/>
              </a:buClr>
            </a:pPr>
            <a:endParaRPr lang="es-ES" kern="0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buClr>
                <a:srgbClr val="000000"/>
              </a:buClr>
            </a:pPr>
            <a:endParaRPr lang="es-ES" kern="0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000000-1234-1234-1234-123412341234}" type="slidenum">
              <a:rPr lang="en-US" kern="0" smtClean="0"/>
              <a:pPr/>
              <a:t>‹Nº›</a:t>
            </a:fld>
            <a:endParaRPr lang="en-US" sz="1400" ker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0934935"/>
      </p:ext>
    </p:extLst>
  </p:cSld>
  <p:clrMapOvr>
    <a:masterClrMapping/>
  </p:clrMapOvr>
  <p:hf sldNum="0" hdr="0" ftr="0" dt="0"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r la tarjeta de nomb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buClr>
                <a:srgbClr val="000000"/>
              </a:buClr>
            </a:pPr>
            <a:endParaRPr lang="es-ES" kern="0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buClr>
                <a:srgbClr val="000000"/>
              </a:buClr>
            </a:pPr>
            <a:endParaRPr lang="es-ES" kern="0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000000-1234-1234-1234-123412341234}" type="slidenum">
              <a:rPr lang="en-US" kern="0" smtClean="0"/>
              <a:pPr/>
              <a:t>‹Nº›</a:t>
            </a:fld>
            <a:endParaRPr lang="en-US" sz="1400" kern="0">
              <a:solidFill>
                <a:srgbClr val="000000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85124257"/>
      </p:ext>
    </p:extLst>
  </p:cSld>
  <p:clrMapOvr>
    <a:masterClrMapping/>
  </p:clrMapOvr>
  <p:hf sldNum="0" hdr="0" ftr="0" dt="0"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erdadero o fals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buClr>
                <a:srgbClr val="000000"/>
              </a:buClr>
            </a:pPr>
            <a:endParaRPr lang="es-ES" kern="0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buClr>
                <a:srgbClr val="000000"/>
              </a:buClr>
            </a:pPr>
            <a:endParaRPr lang="es-ES" kern="0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000000-1234-1234-1234-123412341234}" type="slidenum">
              <a:rPr lang="en-US" kern="0" smtClean="0"/>
              <a:pPr/>
              <a:t>‹Nº›</a:t>
            </a:fld>
            <a:endParaRPr lang="en-US" sz="1400" ker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2809987"/>
      </p:ext>
    </p:extLst>
  </p:cSld>
  <p:clrMapOvr>
    <a:masterClrMapping/>
  </p:clrMapOvr>
  <p:hf sldNum="0" hdr="0" ftr="0" dt="0"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buClr>
                <a:srgbClr val="000000"/>
              </a:buClr>
            </a:pPr>
            <a:endParaRPr lang="es-ES" kern="0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buClr>
                <a:srgbClr val="000000"/>
              </a:buClr>
            </a:pPr>
            <a:endParaRPr lang="es-ES" kern="0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000000-1234-1234-1234-123412341234}" type="slidenum">
              <a:rPr lang="en-US" kern="0" smtClean="0"/>
              <a:pPr/>
              <a:t>‹Nº›</a:t>
            </a:fld>
            <a:endParaRPr lang="en-US" sz="1400" ker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2959068"/>
      </p:ext>
    </p:extLst>
  </p:cSld>
  <p:clrMapOvr>
    <a:masterClrMapping/>
  </p:clrMapOvr>
  <p:hf sldNum="0" hdr="0" ftr="0" dt="0"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buClr>
                <a:srgbClr val="000000"/>
              </a:buClr>
            </a:pPr>
            <a:endParaRPr lang="es-ES" kern="0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buClr>
                <a:srgbClr val="000000"/>
              </a:buClr>
            </a:pPr>
            <a:endParaRPr lang="es-ES" kern="0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000000-1234-1234-1234-123412341234}" type="slidenum">
              <a:rPr lang="en-US" kern="0" smtClean="0"/>
              <a:pPr/>
              <a:t>‹Nº›</a:t>
            </a:fld>
            <a:endParaRPr lang="en-US" sz="1400" ker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1099238"/>
      </p:ext>
    </p:extLst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F2426F-73CB-4EBA-A098-4E607A5A63F6}" type="datetimeFigureOut">
              <a:rPr lang="es-ES" smtClean="0"/>
              <a:t>20/09/2021</a:t>
            </a:fld>
            <a:endParaRPr lang="es-ES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120626-5885-4126-A557-A4B8C3CDE45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7940035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F2426F-73CB-4EBA-A098-4E607A5A63F6}" type="datetimeFigureOut">
              <a:rPr lang="es-ES" smtClean="0"/>
              <a:t>20/09/2021</a:t>
            </a:fld>
            <a:endParaRPr lang="es-ES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120626-5885-4126-A557-A4B8C3CDE45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7679110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F2426F-73CB-4EBA-A098-4E607A5A63F6}" type="datetimeFigureOut">
              <a:rPr lang="es-ES" smtClean="0"/>
              <a:t>20/09/2021</a:t>
            </a:fld>
            <a:endParaRPr lang="es-ES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120626-5885-4126-A557-A4B8C3CDE45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9439787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F2426F-73CB-4EBA-A098-4E607A5A63F6}" type="datetimeFigureOut">
              <a:rPr lang="es-ES" smtClean="0"/>
              <a:t>20/09/2021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120626-5885-4126-A557-A4B8C3CDE45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81826947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F2426F-73CB-4EBA-A098-4E607A5A63F6}" type="datetimeFigureOut">
              <a:rPr lang="es-ES" smtClean="0"/>
              <a:t>20/09/2021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120626-5885-4126-A557-A4B8C3CDE45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9607919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25.xml"/><Relationship Id="rId18" Type="http://schemas.openxmlformats.org/officeDocument/2006/relationships/theme" Target="../theme/theme3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17" Type="http://schemas.openxmlformats.org/officeDocument/2006/relationships/slideLayout" Target="../slideLayouts/slideLayout29.xml"/><Relationship Id="rId2" Type="http://schemas.openxmlformats.org/officeDocument/2006/relationships/slideLayout" Target="../slideLayouts/slideLayout14.xml"/><Relationship Id="rId16" Type="http://schemas.openxmlformats.org/officeDocument/2006/relationships/slideLayout" Target="../slideLayouts/slideLayout28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slideLayout" Target="../slideLayouts/slideLayout26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7.xml"/><Relationship Id="rId13" Type="http://schemas.openxmlformats.org/officeDocument/2006/relationships/slideLayout" Target="../slideLayouts/slideLayout42.xml"/><Relationship Id="rId3" Type="http://schemas.openxmlformats.org/officeDocument/2006/relationships/slideLayout" Target="../slideLayouts/slideLayout32.xml"/><Relationship Id="rId7" Type="http://schemas.openxmlformats.org/officeDocument/2006/relationships/slideLayout" Target="../slideLayouts/slideLayout36.xml"/><Relationship Id="rId12" Type="http://schemas.openxmlformats.org/officeDocument/2006/relationships/slideLayout" Target="../slideLayouts/slideLayout41.xml"/><Relationship Id="rId17" Type="http://schemas.openxmlformats.org/officeDocument/2006/relationships/theme" Target="../theme/theme4.xml"/><Relationship Id="rId2" Type="http://schemas.openxmlformats.org/officeDocument/2006/relationships/slideLayout" Target="../slideLayouts/slideLayout31.xml"/><Relationship Id="rId16" Type="http://schemas.openxmlformats.org/officeDocument/2006/relationships/slideLayout" Target="../slideLayouts/slideLayout45.xml"/><Relationship Id="rId1" Type="http://schemas.openxmlformats.org/officeDocument/2006/relationships/slideLayout" Target="../slideLayouts/slideLayout30.xml"/><Relationship Id="rId6" Type="http://schemas.openxmlformats.org/officeDocument/2006/relationships/slideLayout" Target="../slideLayouts/slideLayout35.xml"/><Relationship Id="rId11" Type="http://schemas.openxmlformats.org/officeDocument/2006/relationships/slideLayout" Target="../slideLayouts/slideLayout40.xml"/><Relationship Id="rId5" Type="http://schemas.openxmlformats.org/officeDocument/2006/relationships/slideLayout" Target="../slideLayouts/slideLayout34.xml"/><Relationship Id="rId15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39.xml"/><Relationship Id="rId4" Type="http://schemas.openxmlformats.org/officeDocument/2006/relationships/slideLayout" Target="../slideLayouts/slideLayout33.xml"/><Relationship Id="rId9" Type="http://schemas.openxmlformats.org/officeDocument/2006/relationships/slideLayout" Target="../slideLayouts/slideLayout38.xml"/><Relationship Id="rId14" Type="http://schemas.openxmlformats.org/officeDocument/2006/relationships/slideLayout" Target="../slideLayouts/slideLayout4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78757">
              <a:srgbClr val="99CCFF"/>
            </a:gs>
            <a:gs pos="0">
              <a:srgbClr val="0070C0"/>
            </a:gs>
            <a:gs pos="61999">
              <a:srgbClr val="CCCCFF"/>
            </a:gs>
            <a:gs pos="100000">
              <a:srgbClr val="003399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F2426F-73CB-4EBA-A098-4E607A5A63F6}" type="datetimeFigureOut">
              <a:rPr lang="es-ES" smtClean="0"/>
              <a:t>20/09/2021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120626-5885-4126-A557-A4B8C3CDE45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6072760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78757">
              <a:srgbClr val="99CCFF"/>
            </a:gs>
            <a:gs pos="0">
              <a:srgbClr val="0070C0"/>
            </a:gs>
            <a:gs pos="61999">
              <a:srgbClr val="CCCCFF"/>
            </a:gs>
            <a:gs pos="100000">
              <a:srgbClr val="003399"/>
            </a:gs>
          </a:gsLst>
          <a:lin ang="5400000" scaled="0"/>
          <a:tileRect/>
        </a:gradFill>
        <a:effectLst/>
      </p:bgPr>
    </p:bg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5" name="Google Shape;65;p32"/>
          <p:cNvGrpSpPr/>
          <p:nvPr/>
        </p:nvGrpSpPr>
        <p:grpSpPr>
          <a:xfrm>
            <a:off x="-756199" y="1"/>
            <a:ext cx="13945283" cy="7117349"/>
            <a:chOff x="-644736" y="0"/>
            <a:chExt cx="10458272" cy="7117349"/>
          </a:xfrm>
        </p:grpSpPr>
        <p:grpSp>
          <p:nvGrpSpPr>
            <p:cNvPr id="66" name="Google Shape;66;p32"/>
            <p:cNvGrpSpPr/>
            <p:nvPr/>
          </p:nvGrpSpPr>
          <p:grpSpPr>
            <a:xfrm>
              <a:off x="159" y="0"/>
              <a:ext cx="9143396" cy="6858000"/>
              <a:chOff x="159" y="0"/>
              <a:chExt cx="9143396" cy="6858000"/>
            </a:xfrm>
          </p:grpSpPr>
          <p:grpSp>
            <p:nvGrpSpPr>
              <p:cNvPr id="67" name="Google Shape;67;p32"/>
              <p:cNvGrpSpPr/>
              <p:nvPr/>
            </p:nvGrpSpPr>
            <p:grpSpPr>
              <a:xfrm>
                <a:off x="159" y="0"/>
                <a:ext cx="2514434" cy="6858000"/>
                <a:chOff x="159" y="0"/>
                <a:chExt cx="2514434" cy="6858000"/>
              </a:xfrm>
            </p:grpSpPr>
            <p:sp>
              <p:nvSpPr>
                <p:cNvPr id="68" name="Google Shape;68;p32"/>
                <p:cNvSpPr txBox="1"/>
                <p:nvPr/>
              </p:nvSpPr>
              <p:spPr>
                <a:xfrm>
                  <a:off x="914499" y="0"/>
                  <a:ext cx="1600094" cy="6858000"/>
                </a:xfrm>
                <a:prstGeom prst="rect">
                  <a:avLst/>
                </a:prstGeom>
                <a:solidFill>
                  <a:schemeClr val="lt1">
                    <a:alpha val="9803"/>
                  </a:schemeClr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9" name="Google Shape;69;p32"/>
                <p:cNvSpPr txBox="1"/>
                <p:nvPr/>
              </p:nvSpPr>
              <p:spPr>
                <a:xfrm>
                  <a:off x="159" y="0"/>
                  <a:ext cx="457170" cy="6858000"/>
                </a:xfrm>
                <a:prstGeom prst="rect">
                  <a:avLst/>
                </a:prstGeom>
                <a:solidFill>
                  <a:schemeClr val="lt1">
                    <a:alpha val="9803"/>
                  </a:schemeClr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0" name="Google Shape;70;p32"/>
                <p:cNvSpPr txBox="1"/>
                <p:nvPr/>
              </p:nvSpPr>
              <p:spPr>
                <a:xfrm>
                  <a:off x="228744" y="0"/>
                  <a:ext cx="761950" cy="6858000"/>
                </a:xfrm>
                <a:prstGeom prst="rect">
                  <a:avLst/>
                </a:prstGeom>
                <a:solidFill>
                  <a:schemeClr val="lt1">
                    <a:alpha val="9803"/>
                  </a:schemeClr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</p:grpSp>
          <p:grpSp>
            <p:nvGrpSpPr>
              <p:cNvPr id="71" name="Google Shape;71;p32"/>
              <p:cNvGrpSpPr/>
              <p:nvPr/>
            </p:nvGrpSpPr>
            <p:grpSpPr>
              <a:xfrm>
                <a:off x="422406" y="0"/>
                <a:ext cx="2514434" cy="6858000"/>
                <a:chOff x="-504" y="0"/>
                <a:chExt cx="2514434" cy="6858000"/>
              </a:xfrm>
            </p:grpSpPr>
            <p:sp>
              <p:nvSpPr>
                <p:cNvPr id="72" name="Google Shape;72;p32"/>
                <p:cNvSpPr txBox="1"/>
                <p:nvPr/>
              </p:nvSpPr>
              <p:spPr>
                <a:xfrm>
                  <a:off x="913836" y="0"/>
                  <a:ext cx="1600094" cy="6858000"/>
                </a:xfrm>
                <a:prstGeom prst="rect">
                  <a:avLst/>
                </a:prstGeom>
                <a:solidFill>
                  <a:schemeClr val="lt1">
                    <a:alpha val="9803"/>
                  </a:schemeClr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3" name="Google Shape;73;p32"/>
                <p:cNvSpPr txBox="1"/>
                <p:nvPr/>
              </p:nvSpPr>
              <p:spPr>
                <a:xfrm>
                  <a:off x="-504" y="0"/>
                  <a:ext cx="457170" cy="6858000"/>
                </a:xfrm>
                <a:prstGeom prst="rect">
                  <a:avLst/>
                </a:prstGeom>
                <a:solidFill>
                  <a:schemeClr val="lt1">
                    <a:alpha val="9803"/>
                  </a:schemeClr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4" name="Google Shape;74;p32"/>
                <p:cNvSpPr txBox="1"/>
                <p:nvPr/>
              </p:nvSpPr>
              <p:spPr>
                <a:xfrm>
                  <a:off x="228081" y="0"/>
                  <a:ext cx="761950" cy="6858000"/>
                </a:xfrm>
                <a:prstGeom prst="rect">
                  <a:avLst/>
                </a:prstGeom>
                <a:solidFill>
                  <a:schemeClr val="lt1">
                    <a:alpha val="9803"/>
                  </a:schemeClr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</p:grpSp>
          <p:grpSp>
            <p:nvGrpSpPr>
              <p:cNvPr id="75" name="Google Shape;75;p32"/>
              <p:cNvGrpSpPr/>
              <p:nvPr/>
            </p:nvGrpSpPr>
            <p:grpSpPr>
              <a:xfrm rot="10800000">
                <a:off x="6629121" y="0"/>
                <a:ext cx="2514434" cy="6858000"/>
                <a:chOff x="445" y="0"/>
                <a:chExt cx="2514434" cy="6858000"/>
              </a:xfrm>
            </p:grpSpPr>
            <p:sp>
              <p:nvSpPr>
                <p:cNvPr id="76" name="Google Shape;76;p32"/>
                <p:cNvSpPr txBox="1"/>
                <p:nvPr/>
              </p:nvSpPr>
              <p:spPr>
                <a:xfrm>
                  <a:off x="914785" y="0"/>
                  <a:ext cx="1600094" cy="6858000"/>
                </a:xfrm>
                <a:prstGeom prst="rect">
                  <a:avLst/>
                </a:prstGeom>
                <a:solidFill>
                  <a:schemeClr val="lt1">
                    <a:alpha val="9803"/>
                  </a:schemeClr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7" name="Google Shape;77;p32"/>
                <p:cNvSpPr txBox="1"/>
                <p:nvPr/>
              </p:nvSpPr>
              <p:spPr>
                <a:xfrm>
                  <a:off x="445" y="0"/>
                  <a:ext cx="457170" cy="6858000"/>
                </a:xfrm>
                <a:prstGeom prst="rect">
                  <a:avLst/>
                </a:prstGeom>
                <a:solidFill>
                  <a:schemeClr val="lt1">
                    <a:alpha val="9803"/>
                  </a:schemeClr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8" name="Google Shape;78;p32"/>
                <p:cNvSpPr txBox="1"/>
                <p:nvPr/>
              </p:nvSpPr>
              <p:spPr>
                <a:xfrm>
                  <a:off x="229030" y="0"/>
                  <a:ext cx="761950" cy="6858000"/>
                </a:xfrm>
                <a:prstGeom prst="rect">
                  <a:avLst/>
                </a:prstGeom>
                <a:solidFill>
                  <a:schemeClr val="lt1">
                    <a:alpha val="9803"/>
                  </a:schemeClr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</p:grpSp>
          <p:sp>
            <p:nvSpPr>
              <p:cNvPr id="79" name="Google Shape;79;p32"/>
              <p:cNvSpPr txBox="1"/>
              <p:nvPr/>
            </p:nvSpPr>
            <p:spPr>
              <a:xfrm>
                <a:off x="3809907" y="0"/>
                <a:ext cx="2819214" cy="6858000"/>
              </a:xfrm>
              <a:prstGeom prst="rect">
                <a:avLst/>
              </a:prstGeom>
              <a:solidFill>
                <a:schemeClr val="lt1">
                  <a:alpha val="9803"/>
                </a:scheme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0" name="Google Shape;80;p32"/>
              <p:cNvSpPr txBox="1"/>
              <p:nvPr/>
            </p:nvSpPr>
            <p:spPr>
              <a:xfrm>
                <a:off x="2895568" y="0"/>
                <a:ext cx="457170" cy="6858000"/>
              </a:xfrm>
              <a:prstGeom prst="rect">
                <a:avLst/>
              </a:prstGeom>
              <a:solidFill>
                <a:schemeClr val="lt1">
                  <a:alpha val="9803"/>
                </a:scheme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1" name="Google Shape;81;p32"/>
              <p:cNvSpPr txBox="1"/>
              <p:nvPr/>
            </p:nvSpPr>
            <p:spPr>
              <a:xfrm>
                <a:off x="3124153" y="0"/>
                <a:ext cx="761950" cy="6858000"/>
              </a:xfrm>
              <a:prstGeom prst="rect">
                <a:avLst/>
              </a:prstGeom>
              <a:solidFill>
                <a:schemeClr val="lt1">
                  <a:alpha val="9803"/>
                </a:scheme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82" name="Google Shape;82;p32"/>
            <p:cNvSpPr/>
            <p:nvPr/>
          </p:nvSpPr>
          <p:spPr>
            <a:xfrm>
              <a:off x="-12540" y="5035550"/>
              <a:ext cx="9144983" cy="1174750"/>
            </a:xfrm>
            <a:custGeom>
              <a:avLst/>
              <a:gdLst/>
              <a:ahLst/>
              <a:cxnLst/>
              <a:rect l="l" t="t" r="r" b="b"/>
              <a:pathLst>
                <a:path w="9144000" h="1175655" extrusionOk="0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noFill/>
            <a:ln w="9525" cap="flat" cmpd="sng">
              <a:solidFill>
                <a:schemeClr val="lt1">
                  <a:alpha val="19607"/>
                </a:schemeClr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3" name="Google Shape;83;p32"/>
            <p:cNvSpPr/>
            <p:nvPr/>
          </p:nvSpPr>
          <p:spPr>
            <a:xfrm>
              <a:off x="-12540" y="3467100"/>
              <a:ext cx="9144983" cy="890588"/>
            </a:xfrm>
            <a:custGeom>
              <a:avLst/>
              <a:gdLst/>
              <a:ahLst/>
              <a:cxnLst/>
              <a:rect l="l" t="t" r="r" b="b"/>
              <a:pathLst>
                <a:path w="9144000" h="890650" extrusionOk="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noFill/>
            <a:ln w="9525" cap="flat" cmpd="sng">
              <a:solidFill>
                <a:schemeClr val="lt1">
                  <a:alpha val="19607"/>
                </a:schemeClr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4" name="Google Shape;84;p32"/>
            <p:cNvSpPr/>
            <p:nvPr/>
          </p:nvSpPr>
          <p:spPr>
            <a:xfrm>
              <a:off x="-23653" y="5640388"/>
              <a:ext cx="3004940" cy="1211262"/>
            </a:xfrm>
            <a:custGeom>
              <a:avLst/>
              <a:gdLst/>
              <a:ahLst/>
              <a:cxnLst/>
              <a:rect l="l" t="t" r="r" b="b"/>
              <a:pathLst>
                <a:path w="3004457" h="1211283" extrusionOk="0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noFill/>
            <a:ln w="9525" cap="flat" cmpd="sng">
              <a:solidFill>
                <a:schemeClr val="lt1">
                  <a:alpha val="19607"/>
                </a:schemeClr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5" name="Google Shape;85;p32"/>
            <p:cNvSpPr/>
            <p:nvPr/>
          </p:nvSpPr>
          <p:spPr>
            <a:xfrm>
              <a:off x="-12540" y="5284788"/>
              <a:ext cx="9144983" cy="1477962"/>
            </a:xfrm>
            <a:custGeom>
              <a:avLst/>
              <a:gdLst/>
              <a:ahLst/>
              <a:cxnLst/>
              <a:rect l="l" t="t" r="r" b="b"/>
              <a:pathLst>
                <a:path w="9144000" h="1478478" extrusionOk="0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noFill/>
            <a:ln w="9525" cap="flat" cmpd="sng">
              <a:solidFill>
                <a:schemeClr val="lt1">
                  <a:alpha val="19607"/>
                </a:schemeClr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6" name="Google Shape;86;p32"/>
            <p:cNvSpPr/>
            <p:nvPr/>
          </p:nvSpPr>
          <p:spPr>
            <a:xfrm>
              <a:off x="2136793" y="5132388"/>
              <a:ext cx="6982951" cy="1719262"/>
            </a:xfrm>
            <a:custGeom>
              <a:avLst/>
              <a:gdLst/>
              <a:ahLst/>
              <a:cxnLst/>
              <a:rect l="l" t="t" r="r" b="b"/>
              <a:pathLst>
                <a:path w="6982691" h="1719942" extrusionOk="0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noFill/>
            <a:ln w="9525" cap="flat" cmpd="sng">
              <a:solidFill>
                <a:schemeClr val="lt1">
                  <a:alpha val="19607"/>
                </a:schemeClr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7" name="Google Shape;87;p32"/>
            <p:cNvSpPr/>
            <p:nvPr/>
          </p:nvSpPr>
          <p:spPr>
            <a:xfrm rot="1800000">
              <a:off x="2995573" y="2859088"/>
              <a:ext cx="1601682" cy="1389062"/>
            </a:xfrm>
            <a:prstGeom prst="hexagon">
              <a:avLst>
                <a:gd name="adj" fmla="val 5347"/>
                <a:gd name="vf" fmla="val 115470"/>
              </a:avLst>
            </a:prstGeom>
            <a:solidFill>
              <a:schemeClr val="lt1">
                <a:alpha val="9803"/>
              </a:schemeClr>
            </a:solidFill>
            <a:ln w="12700" cap="flat" cmpd="sng">
              <a:solidFill>
                <a:schemeClr val="lt1">
                  <a:alpha val="11764"/>
                </a:schemeClr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8" name="Google Shape;88;p32"/>
            <p:cNvSpPr/>
            <p:nvPr/>
          </p:nvSpPr>
          <p:spPr>
            <a:xfrm rot="1800000">
              <a:off x="3719425" y="4125913"/>
              <a:ext cx="1601682" cy="1389062"/>
            </a:xfrm>
            <a:prstGeom prst="hexagon">
              <a:avLst>
                <a:gd name="adj" fmla="val 5347"/>
                <a:gd name="vf" fmla="val 115470"/>
              </a:avLst>
            </a:prstGeom>
            <a:solidFill>
              <a:schemeClr val="lt1">
                <a:alpha val="0"/>
              </a:schemeClr>
            </a:solidFill>
            <a:ln w="12700" cap="flat" cmpd="sng">
              <a:solidFill>
                <a:schemeClr val="lt1">
                  <a:alpha val="11764"/>
                </a:schemeClr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9" name="Google Shape;89;p32"/>
            <p:cNvSpPr/>
            <p:nvPr/>
          </p:nvSpPr>
          <p:spPr>
            <a:xfrm rot="1800000">
              <a:off x="3728949" y="1592263"/>
              <a:ext cx="1601682" cy="1389062"/>
            </a:xfrm>
            <a:prstGeom prst="hexagon">
              <a:avLst>
                <a:gd name="adj" fmla="val 5347"/>
                <a:gd name="vf" fmla="val 115470"/>
              </a:avLst>
            </a:prstGeom>
            <a:solidFill>
              <a:schemeClr val="lt1">
                <a:alpha val="6666"/>
              </a:schemeClr>
            </a:solidFill>
            <a:ln w="12700" cap="flat" cmpd="sng">
              <a:solidFill>
                <a:schemeClr val="lt1">
                  <a:alpha val="7450"/>
                </a:schemeClr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0" name="Google Shape;90;p32"/>
            <p:cNvSpPr/>
            <p:nvPr/>
          </p:nvSpPr>
          <p:spPr>
            <a:xfrm rot="1800000">
              <a:off x="2976524" y="325438"/>
              <a:ext cx="1601682" cy="1389062"/>
            </a:xfrm>
            <a:prstGeom prst="hexagon">
              <a:avLst>
                <a:gd name="adj" fmla="val 5347"/>
                <a:gd name="vf" fmla="val 115470"/>
              </a:avLst>
            </a:prstGeom>
            <a:solidFill>
              <a:schemeClr val="lt1">
                <a:alpha val="3529"/>
              </a:schemeClr>
            </a:solidFill>
            <a:ln w="12700" cap="flat" cmpd="sng">
              <a:solidFill>
                <a:schemeClr val="lt1">
                  <a:alpha val="7450"/>
                </a:schemeClr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1" name="Google Shape;91;p32"/>
            <p:cNvSpPr/>
            <p:nvPr/>
          </p:nvSpPr>
          <p:spPr>
            <a:xfrm rot="1800000">
              <a:off x="4462326" y="5383213"/>
              <a:ext cx="1601682" cy="1389062"/>
            </a:xfrm>
            <a:prstGeom prst="hexagon">
              <a:avLst>
                <a:gd name="adj" fmla="val 5347"/>
                <a:gd name="vf" fmla="val 115470"/>
              </a:avLst>
            </a:prstGeom>
            <a:solidFill>
              <a:schemeClr val="lt1">
                <a:alpha val="5490"/>
              </a:schemeClr>
            </a:solidFill>
            <a:ln w="12700" cap="flat" cmpd="sng">
              <a:solidFill>
                <a:schemeClr val="lt1">
                  <a:alpha val="11764"/>
                </a:schemeClr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2" name="Google Shape;92;p32"/>
            <p:cNvSpPr/>
            <p:nvPr/>
          </p:nvSpPr>
          <p:spPr>
            <a:xfrm rot="1800000">
              <a:off x="-382404" y="4202113"/>
              <a:ext cx="1261980" cy="1387475"/>
            </a:xfrm>
            <a:custGeom>
              <a:avLst/>
              <a:gdLst/>
              <a:ahLst/>
              <a:cxnLst/>
              <a:rect l="l" t="t" r="r" b="b"/>
              <a:pathLst>
                <a:path w="1261499" h="1388236" extrusionOk="0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lt1">
                <a:alpha val="9803"/>
              </a:schemeClr>
            </a:solidFill>
            <a:ln w="12700" cap="flat" cmpd="sng">
              <a:solidFill>
                <a:schemeClr val="lt1">
                  <a:alpha val="11764"/>
                </a:schemeClr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3" name="Google Shape;93;p32"/>
            <p:cNvSpPr/>
            <p:nvPr/>
          </p:nvSpPr>
          <p:spPr>
            <a:xfrm rot="1800000">
              <a:off x="23969" y="5402263"/>
              <a:ext cx="1601682" cy="1389062"/>
            </a:xfrm>
            <a:prstGeom prst="hexagon">
              <a:avLst>
                <a:gd name="adj" fmla="val 5347"/>
                <a:gd name="vf" fmla="val 115470"/>
              </a:avLst>
            </a:prstGeom>
            <a:solidFill>
              <a:schemeClr val="lt1">
                <a:alpha val="0"/>
              </a:schemeClr>
            </a:solidFill>
            <a:ln w="12700" cap="flat" cmpd="sng">
              <a:solidFill>
                <a:schemeClr val="lt1">
                  <a:alpha val="11764"/>
                </a:schemeClr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4" name="Google Shape;94;p32"/>
            <p:cNvSpPr/>
            <p:nvPr/>
          </p:nvSpPr>
          <p:spPr>
            <a:xfrm rot="1800000">
              <a:off x="52542" y="2849563"/>
              <a:ext cx="1601682" cy="1389062"/>
            </a:xfrm>
            <a:prstGeom prst="hexagon">
              <a:avLst>
                <a:gd name="adj" fmla="val 5347"/>
                <a:gd name="vf" fmla="val 115470"/>
              </a:avLst>
            </a:prstGeom>
            <a:solidFill>
              <a:schemeClr val="lt1">
                <a:alpha val="6666"/>
              </a:schemeClr>
            </a:solidFill>
            <a:ln w="12700" cap="flat" cmpd="sng">
              <a:solidFill>
                <a:schemeClr val="lt1">
                  <a:alpha val="7450"/>
                </a:schemeClr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5" name="Google Shape;95;p32"/>
            <p:cNvSpPr/>
            <p:nvPr/>
          </p:nvSpPr>
          <p:spPr>
            <a:xfrm rot="1800000">
              <a:off x="776394" y="4125913"/>
              <a:ext cx="1601682" cy="1389062"/>
            </a:xfrm>
            <a:prstGeom prst="hexagon">
              <a:avLst>
                <a:gd name="adj" fmla="val 5347"/>
                <a:gd name="vf" fmla="val 115470"/>
              </a:avLst>
            </a:prstGeom>
            <a:solidFill>
              <a:schemeClr val="lt1">
                <a:alpha val="0"/>
              </a:schemeClr>
            </a:solidFill>
            <a:ln w="12700" cap="flat" cmpd="sng">
              <a:solidFill>
                <a:schemeClr val="lt1">
                  <a:alpha val="11764"/>
                </a:schemeClr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6" name="Google Shape;96;p32"/>
            <p:cNvSpPr/>
            <p:nvPr/>
          </p:nvSpPr>
          <p:spPr>
            <a:xfrm rot="1800000">
              <a:off x="1509771" y="5411788"/>
              <a:ext cx="1601682" cy="1389062"/>
            </a:xfrm>
            <a:prstGeom prst="hexagon">
              <a:avLst>
                <a:gd name="adj" fmla="val 5347"/>
                <a:gd name="vf" fmla="val 115470"/>
              </a:avLst>
            </a:prstGeom>
            <a:solidFill>
              <a:schemeClr val="lt1">
                <a:alpha val="0"/>
              </a:schemeClr>
            </a:solidFill>
            <a:ln w="12700" cap="flat" cmpd="sng">
              <a:solidFill>
                <a:schemeClr val="lt1">
                  <a:alpha val="11764"/>
                </a:schemeClr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7" name="Google Shape;97;p32"/>
            <p:cNvSpPr/>
            <p:nvPr/>
          </p:nvSpPr>
          <p:spPr>
            <a:xfrm rot="1800000">
              <a:off x="1528820" y="2859088"/>
              <a:ext cx="1601682" cy="1389062"/>
            </a:xfrm>
            <a:prstGeom prst="hexagon">
              <a:avLst>
                <a:gd name="adj" fmla="val 5347"/>
                <a:gd name="vf" fmla="val 115470"/>
              </a:avLst>
            </a:prstGeom>
            <a:solidFill>
              <a:schemeClr val="lt1">
                <a:alpha val="6666"/>
              </a:schemeClr>
            </a:solidFill>
            <a:ln w="12700" cap="flat" cmpd="sng">
              <a:solidFill>
                <a:schemeClr val="lt1">
                  <a:alpha val="7450"/>
                </a:schemeClr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8" name="Google Shape;98;p32"/>
            <p:cNvSpPr/>
            <p:nvPr/>
          </p:nvSpPr>
          <p:spPr>
            <a:xfrm rot="1800000">
              <a:off x="795443" y="1563688"/>
              <a:ext cx="1601682" cy="1389062"/>
            </a:xfrm>
            <a:prstGeom prst="hexagon">
              <a:avLst>
                <a:gd name="adj" fmla="val 5347"/>
                <a:gd name="vf" fmla="val 115470"/>
              </a:avLst>
            </a:prstGeom>
            <a:solidFill>
              <a:schemeClr val="lt1">
                <a:alpha val="0"/>
              </a:schemeClr>
            </a:solidFill>
            <a:ln w="12700" cap="flat" cmpd="sng">
              <a:solidFill>
                <a:schemeClr val="lt1">
                  <a:alpha val="11764"/>
                </a:schemeClr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9" name="Google Shape;99;p32"/>
            <p:cNvSpPr/>
            <p:nvPr/>
          </p:nvSpPr>
          <p:spPr>
            <a:xfrm rot="1800000">
              <a:off x="6806909" y="4144963"/>
              <a:ext cx="1600094" cy="1389062"/>
            </a:xfrm>
            <a:prstGeom prst="hexagon">
              <a:avLst>
                <a:gd name="adj" fmla="val 5352"/>
                <a:gd name="vf" fmla="val 115470"/>
              </a:avLst>
            </a:prstGeom>
            <a:solidFill>
              <a:schemeClr val="lt1">
                <a:alpha val="9803"/>
              </a:schemeClr>
            </a:solidFill>
            <a:ln w="12700" cap="flat" cmpd="sng">
              <a:solidFill>
                <a:schemeClr val="lt1">
                  <a:alpha val="11764"/>
                </a:schemeClr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0" name="Google Shape;100;p32"/>
            <p:cNvSpPr/>
            <p:nvPr/>
          </p:nvSpPr>
          <p:spPr>
            <a:xfrm rot="1800000">
              <a:off x="7549810" y="5421313"/>
              <a:ext cx="1600094" cy="1389062"/>
            </a:xfrm>
            <a:prstGeom prst="hexagon">
              <a:avLst>
                <a:gd name="adj" fmla="val 5352"/>
                <a:gd name="vf" fmla="val 115470"/>
              </a:avLst>
            </a:prstGeom>
            <a:solidFill>
              <a:schemeClr val="lt1">
                <a:alpha val="0"/>
              </a:schemeClr>
            </a:solidFill>
            <a:ln w="12700" cap="flat" cmpd="sng">
              <a:solidFill>
                <a:schemeClr val="lt1">
                  <a:alpha val="11764"/>
                </a:schemeClr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1" name="Google Shape;101;p32"/>
            <p:cNvSpPr/>
            <p:nvPr/>
          </p:nvSpPr>
          <p:spPr>
            <a:xfrm rot="1800000">
              <a:off x="7549810" y="2868613"/>
              <a:ext cx="1600094" cy="1389062"/>
            </a:xfrm>
            <a:prstGeom prst="hexagon">
              <a:avLst>
                <a:gd name="adj" fmla="val 5352"/>
                <a:gd name="vf" fmla="val 115470"/>
              </a:avLst>
            </a:prstGeom>
            <a:solidFill>
              <a:schemeClr val="lt1">
                <a:alpha val="6666"/>
              </a:schemeClr>
            </a:solidFill>
            <a:ln w="12700" cap="flat" cmpd="sng">
              <a:solidFill>
                <a:schemeClr val="lt1">
                  <a:alpha val="7450"/>
                </a:schemeClr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2" name="Google Shape;102;p32"/>
            <p:cNvSpPr/>
            <p:nvPr/>
          </p:nvSpPr>
          <p:spPr>
            <a:xfrm rot="1800000">
              <a:off x="8306997" y="4056063"/>
              <a:ext cx="1242931" cy="1387475"/>
            </a:xfrm>
            <a:custGeom>
              <a:avLst/>
              <a:gdLst/>
              <a:ahLst/>
              <a:cxnLst/>
              <a:rect l="l" t="t" r="r" b="b"/>
              <a:pathLst>
                <a:path w="1243407" h="1388236" extrusionOk="0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lt1">
                <a:alpha val="3529"/>
              </a:schemeClr>
            </a:solidFill>
            <a:ln w="12700" cap="flat" cmpd="sng">
              <a:solidFill>
                <a:schemeClr val="lt1">
                  <a:alpha val="11764"/>
                </a:schemeClr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3" name="Google Shape;103;p32"/>
            <p:cNvSpPr/>
            <p:nvPr/>
          </p:nvSpPr>
          <p:spPr>
            <a:xfrm rot="1800000">
              <a:off x="8306997" y="1511300"/>
              <a:ext cx="1241343" cy="1389063"/>
            </a:xfrm>
            <a:custGeom>
              <a:avLst/>
              <a:gdLst/>
              <a:ahLst/>
              <a:cxnLst/>
              <a:rect l="l" t="t" r="r" b="b"/>
              <a:pathLst>
                <a:path w="1241871" h="1388822" extrusionOk="0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lt1">
                <a:alpha val="0"/>
              </a:schemeClr>
            </a:solidFill>
            <a:ln w="12700" cap="flat" cmpd="sng">
              <a:solidFill>
                <a:schemeClr val="lt1">
                  <a:alpha val="11764"/>
                </a:schemeClr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04" name="Google Shape;104;p32"/>
          <p:cNvSpPr txBox="1"/>
          <p:nvPr/>
        </p:nvSpPr>
        <p:spPr>
          <a:xfrm>
            <a:off x="609600" y="333376"/>
            <a:ext cx="10972800" cy="6186487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5" name="Google Shape;105;p32"/>
          <p:cNvSpPr txBox="1"/>
          <p:nvPr/>
        </p:nvSpPr>
        <p:spPr>
          <a:xfrm>
            <a:off x="6081184" y="-22225"/>
            <a:ext cx="4906433" cy="700087"/>
          </a:xfrm>
          <a:prstGeom prst="rect">
            <a:avLst/>
          </a:prstGeom>
          <a:solidFill>
            <a:srgbClr val="F5F5F5"/>
          </a:solidFill>
          <a:ln w="15875" cap="flat" cmpd="sng">
            <a:solidFill>
              <a:srgbClr val="A39A36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6" name="Google Shape;106;p32"/>
          <p:cNvSpPr txBox="1"/>
          <p:nvPr/>
        </p:nvSpPr>
        <p:spPr>
          <a:xfrm>
            <a:off x="6199716" y="-22225"/>
            <a:ext cx="4673600" cy="62388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7" name="Google Shape;107;p32"/>
          <p:cNvSpPr txBox="1">
            <a:spLocks noGrp="1"/>
          </p:cNvSpPr>
          <p:nvPr>
            <p:ph type="title"/>
          </p:nvPr>
        </p:nvSpPr>
        <p:spPr>
          <a:xfrm>
            <a:off x="1390650" y="1027112"/>
            <a:ext cx="9366249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0" i="0" u="none" strike="noStrike" cap="none">
                <a:solidFill>
                  <a:schemeClr val="accen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0" i="0" u="none" strike="noStrike" cap="none">
                <a:solidFill>
                  <a:schemeClr val="accen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0" i="0" u="none" strike="noStrike" cap="none">
                <a:solidFill>
                  <a:schemeClr val="accen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0" i="0" u="none" strike="noStrike" cap="none">
                <a:solidFill>
                  <a:schemeClr val="accen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0" i="0" u="none" strike="noStrike" cap="none">
                <a:solidFill>
                  <a:schemeClr val="accen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2"/>
                </a:solidFill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2"/>
                </a:solidFill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2"/>
                </a:solidFill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108" name="Google Shape;108;p32"/>
          <p:cNvSpPr txBox="1">
            <a:spLocks noGrp="1"/>
          </p:cNvSpPr>
          <p:nvPr>
            <p:ph type="body" idx="1"/>
          </p:nvPr>
        </p:nvSpPr>
        <p:spPr>
          <a:xfrm>
            <a:off x="1390650" y="2324100"/>
            <a:ext cx="9036049" cy="35083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344424" algn="l" rtl="0">
              <a:spcBef>
                <a:spcPts val="480"/>
              </a:spcBef>
              <a:spcAft>
                <a:spcPts val="0"/>
              </a:spcAft>
              <a:buClr>
                <a:schemeClr val="accent1"/>
              </a:buClr>
              <a:buSzPts val="1824"/>
              <a:buFont typeface="Noto Sans Symbols"/>
              <a:buChar char="🞇"/>
              <a:defRPr sz="2400" b="0" i="0" u="none" strike="noStrike" cap="none">
                <a:solidFill>
                  <a:schemeClr val="dk2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914400" marR="0" lvl="1" indent="-334772" algn="l" rtl="0">
              <a:spcBef>
                <a:spcPts val="440"/>
              </a:spcBef>
              <a:spcAft>
                <a:spcPts val="0"/>
              </a:spcAft>
              <a:buClr>
                <a:schemeClr val="accent1"/>
              </a:buClr>
              <a:buSzPts val="1672"/>
              <a:buFont typeface="Noto Sans Symbols"/>
              <a:buChar char="🞇"/>
              <a:defRPr sz="2200" b="0" i="0" u="none" strike="noStrike" cap="none">
                <a:solidFill>
                  <a:schemeClr val="dk2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L="1371600" marR="0" lvl="2" indent="-325119" algn="l" rtl="0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520"/>
              <a:buFont typeface="Noto Sans Symbols"/>
              <a:buChar char="🞇"/>
              <a:defRPr sz="2000" b="0" i="0" u="none" strike="noStrike" cap="none">
                <a:solidFill>
                  <a:schemeClr val="dk2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L="1828800" marR="0" lvl="3" indent="-315467" algn="l" rtl="0">
              <a:spcBef>
                <a:spcPts val="360"/>
              </a:spcBef>
              <a:spcAft>
                <a:spcPts val="0"/>
              </a:spcAft>
              <a:buClr>
                <a:schemeClr val="accent1"/>
              </a:buClr>
              <a:buSzPts val="1368"/>
              <a:buFont typeface="Noto Sans Symbols"/>
              <a:buChar char="🞇"/>
              <a:defRPr sz="1800" b="0" i="0" u="none" strike="noStrike" cap="none">
                <a:solidFill>
                  <a:schemeClr val="dk2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L="2286000" marR="0" lvl="4" indent="-305816" algn="l" rtl="0">
              <a:spcBef>
                <a:spcPts val="320"/>
              </a:spcBef>
              <a:spcAft>
                <a:spcPts val="0"/>
              </a:spcAft>
              <a:buClr>
                <a:schemeClr val="accent1"/>
              </a:buClr>
              <a:buSzPts val="1216"/>
              <a:buFont typeface="Noto Sans Symbols"/>
              <a:buChar char="🞇"/>
              <a:defRPr sz="1600" b="0" i="0" u="none" strike="noStrike" cap="none">
                <a:solidFill>
                  <a:schemeClr val="dk2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L="2743200" marR="0" lvl="5" indent="-296164" algn="l" rtl="0">
              <a:spcBef>
                <a:spcPts val="280"/>
              </a:spcBef>
              <a:spcAft>
                <a:spcPts val="0"/>
              </a:spcAft>
              <a:buClr>
                <a:schemeClr val="accent1"/>
              </a:buClr>
              <a:buSzPts val="1064"/>
              <a:buFont typeface="Noto Sans Symbols"/>
              <a:buChar char="🞇"/>
              <a:defRPr sz="1400" b="0" i="0" u="none" strike="noStrike" cap="none">
                <a:solidFill>
                  <a:schemeClr val="dk2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L="3200400" marR="0" lvl="6" indent="-296164" algn="l" rtl="0">
              <a:spcBef>
                <a:spcPts val="280"/>
              </a:spcBef>
              <a:spcAft>
                <a:spcPts val="0"/>
              </a:spcAft>
              <a:buClr>
                <a:schemeClr val="accent1"/>
              </a:buClr>
              <a:buSzPts val="1064"/>
              <a:buFont typeface="Noto Sans Symbols"/>
              <a:buChar char="🞇"/>
              <a:defRPr sz="1400" b="0" i="0" u="none" strike="noStrike" cap="none">
                <a:solidFill>
                  <a:schemeClr val="dk2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L="3657600" marR="0" lvl="7" indent="-296164" algn="l" rtl="0">
              <a:spcBef>
                <a:spcPts val="280"/>
              </a:spcBef>
              <a:spcAft>
                <a:spcPts val="0"/>
              </a:spcAft>
              <a:buClr>
                <a:schemeClr val="accent1"/>
              </a:buClr>
              <a:buSzPts val="1064"/>
              <a:buFont typeface="Noto Sans Symbols"/>
              <a:buChar char="🞇"/>
              <a:defRPr sz="1400" b="0" i="0" u="none" strike="noStrike" cap="none">
                <a:solidFill>
                  <a:schemeClr val="dk2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L="4114800" marR="0" lvl="8" indent="-296164" algn="l" rtl="0">
              <a:spcBef>
                <a:spcPts val="280"/>
              </a:spcBef>
              <a:spcAft>
                <a:spcPts val="0"/>
              </a:spcAft>
              <a:buClr>
                <a:schemeClr val="accent1"/>
              </a:buClr>
              <a:buSzPts val="1064"/>
              <a:buFont typeface="Noto Sans Symbols"/>
              <a:buChar char="🞇"/>
              <a:defRPr sz="1400" b="0" i="0" u="none" strike="noStrike" cap="none">
                <a:solidFill>
                  <a:schemeClr val="dk2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endParaRPr/>
          </a:p>
        </p:txBody>
      </p:sp>
      <p:sp>
        <p:nvSpPr>
          <p:cNvPr id="109" name="Google Shape;109;p32"/>
          <p:cNvSpPr txBox="1">
            <a:spLocks noGrp="1"/>
          </p:cNvSpPr>
          <p:nvPr>
            <p:ph type="dt" idx="10"/>
          </p:nvPr>
        </p:nvSpPr>
        <p:spPr>
          <a:xfrm>
            <a:off x="7996767" y="223838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Clr>
                <a:srgbClr val="000000"/>
              </a:buClr>
            </a:pPr>
            <a:endParaRPr lang="es-ES" kern="0">
              <a:solidFill>
                <a:srgbClr val="000000"/>
              </a:solidFill>
            </a:endParaRPr>
          </a:p>
        </p:txBody>
      </p:sp>
      <p:sp>
        <p:nvSpPr>
          <p:cNvPr id="110" name="Google Shape;110;p32"/>
          <p:cNvSpPr txBox="1">
            <a:spLocks noGrp="1"/>
          </p:cNvSpPr>
          <p:nvPr>
            <p:ph type="ftr" idx="11"/>
          </p:nvPr>
        </p:nvSpPr>
        <p:spPr>
          <a:xfrm>
            <a:off x="6189134" y="5851526"/>
            <a:ext cx="4669367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Clr>
                <a:srgbClr val="000000"/>
              </a:buClr>
            </a:pPr>
            <a:endParaRPr lang="es-ES" kern="0">
              <a:solidFill>
                <a:srgbClr val="000000"/>
              </a:solidFill>
            </a:endParaRPr>
          </a:p>
        </p:txBody>
      </p:sp>
      <p:sp>
        <p:nvSpPr>
          <p:cNvPr id="111" name="Google Shape;111;p32"/>
          <p:cNvSpPr txBox="1">
            <a:spLocks noGrp="1"/>
          </p:cNvSpPr>
          <p:nvPr>
            <p:ph type="sldNum" idx="12"/>
          </p:nvPr>
        </p:nvSpPr>
        <p:spPr>
          <a:xfrm>
            <a:off x="6199716" y="223838"/>
            <a:ext cx="1775883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EFEFE"/>
              </a:buClr>
              <a:buSzPts val="1200"/>
              <a:buFont typeface="Arial"/>
              <a:buNone/>
              <a:defRPr sz="1200" b="0" i="0" u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EFEFE"/>
              </a:buClr>
              <a:buSzPts val="1200"/>
              <a:buFont typeface="Arial"/>
              <a:buNone/>
              <a:defRPr sz="1200" b="0" i="0" u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EFEFE"/>
              </a:buClr>
              <a:buSzPts val="1200"/>
              <a:buFont typeface="Arial"/>
              <a:buNone/>
              <a:defRPr sz="1200" b="0" i="0" u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EFEFE"/>
              </a:buClr>
              <a:buSzPts val="1200"/>
              <a:buFont typeface="Arial"/>
              <a:buNone/>
              <a:defRPr sz="1200" b="0" i="0" u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EFEFE"/>
              </a:buClr>
              <a:buSzPts val="1200"/>
              <a:buFont typeface="Arial"/>
              <a:buNone/>
              <a:defRPr sz="1200" b="0" i="0" u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EFEFE"/>
              </a:buClr>
              <a:buSzPts val="1200"/>
              <a:buFont typeface="Arial"/>
              <a:buNone/>
              <a:defRPr sz="1200" b="0" i="0" u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EFEFE"/>
              </a:buClr>
              <a:buSzPts val="1200"/>
              <a:buFont typeface="Arial"/>
              <a:buNone/>
              <a:defRPr sz="1200" b="0" i="0" u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EFEFE"/>
              </a:buClr>
              <a:buSzPts val="1200"/>
              <a:buFont typeface="Arial"/>
              <a:buNone/>
              <a:defRPr sz="1200" b="0" i="0" u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EFEFE"/>
              </a:buClr>
              <a:buSzPts val="1200"/>
              <a:buFont typeface="Arial"/>
              <a:buNone/>
              <a:defRPr sz="1200" b="0" i="0" u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n-US" kern="0" smtClean="0"/>
              <a:pPr/>
              <a:t>‹Nº›</a:t>
            </a:fld>
            <a:endParaRPr lang="en-US" sz="1400" ker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5635170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899" r:id="rId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80F2426F-73CB-4EBA-A098-4E607A5A63F6}" type="datetimeFigureOut">
              <a:rPr lang="es-ES" smtClean="0"/>
              <a:t>20/09/2021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11120626-5885-4126-A557-A4B8C3CDE45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91765930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917" r:id="rId1"/>
    <p:sldLayoutId id="2147483918" r:id="rId2"/>
    <p:sldLayoutId id="2147483919" r:id="rId3"/>
    <p:sldLayoutId id="2147483920" r:id="rId4"/>
    <p:sldLayoutId id="2147483921" r:id="rId5"/>
    <p:sldLayoutId id="2147483922" r:id="rId6"/>
    <p:sldLayoutId id="2147483923" r:id="rId7"/>
    <p:sldLayoutId id="2147483924" r:id="rId8"/>
    <p:sldLayoutId id="2147483925" r:id="rId9"/>
    <p:sldLayoutId id="2147483926" r:id="rId10"/>
    <p:sldLayoutId id="2147483927" r:id="rId11"/>
    <p:sldLayoutId id="2147483928" r:id="rId12"/>
    <p:sldLayoutId id="2147483929" r:id="rId13"/>
    <p:sldLayoutId id="2147483930" r:id="rId14"/>
    <p:sldLayoutId id="2147483931" r:id="rId15"/>
    <p:sldLayoutId id="2147483932" r:id="rId16"/>
    <p:sldLayoutId id="2147483933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F2426F-73CB-4EBA-A098-4E607A5A63F6}" type="datetimeFigureOut">
              <a:rPr lang="es-ES" smtClean="0"/>
              <a:t>20/09/2021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11120626-5885-4126-A557-A4B8C3CDE45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4796601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4" r:id="rId1"/>
    <p:sldLayoutId id="2147483965" r:id="rId2"/>
    <p:sldLayoutId id="2147483966" r:id="rId3"/>
    <p:sldLayoutId id="2147483967" r:id="rId4"/>
    <p:sldLayoutId id="2147483968" r:id="rId5"/>
    <p:sldLayoutId id="2147483969" r:id="rId6"/>
    <p:sldLayoutId id="2147483970" r:id="rId7"/>
    <p:sldLayoutId id="2147483971" r:id="rId8"/>
    <p:sldLayoutId id="2147483972" r:id="rId9"/>
    <p:sldLayoutId id="2147483973" r:id="rId10"/>
    <p:sldLayoutId id="2147483974" r:id="rId11"/>
    <p:sldLayoutId id="2147483975" r:id="rId12"/>
    <p:sldLayoutId id="2147483976" r:id="rId13"/>
    <p:sldLayoutId id="2147483977" r:id="rId14"/>
    <p:sldLayoutId id="2147483978" r:id="rId15"/>
    <p:sldLayoutId id="214748397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10" Type="http://schemas.openxmlformats.org/officeDocument/2006/relationships/image" Target="../media/image9.jpeg"/><Relationship Id="rId4" Type="http://schemas.openxmlformats.org/officeDocument/2006/relationships/image" Target="../media/image3.jpeg"/><Relationship Id="rId9" Type="http://schemas.openxmlformats.org/officeDocument/2006/relationships/image" Target="../media/image8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5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6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8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5.png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7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1.xml"/><Relationship Id="rId4" Type="http://schemas.openxmlformats.org/officeDocument/2006/relationships/image" Target="../media/image59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5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8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3">
            <a:extLst>
              <a:ext uri="{FF2B5EF4-FFF2-40B4-BE49-F238E27FC236}">
                <a16:creationId xmlns:a16="http://schemas.microsoft.com/office/drawing/2014/main" id="{18CCF5C6-E03C-5B4B-A9E7-E0F2D3A5DFF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4740"/>
            <a:ext cx="2003064" cy="1850051"/>
          </a:xfrm>
          <a:prstGeom prst="rect">
            <a:avLst/>
          </a:prstGeom>
        </p:spPr>
      </p:pic>
      <p:pic>
        <p:nvPicPr>
          <p:cNvPr id="4" name="Imagen 4">
            <a:extLst>
              <a:ext uri="{FF2B5EF4-FFF2-40B4-BE49-F238E27FC236}">
                <a16:creationId xmlns:a16="http://schemas.microsoft.com/office/drawing/2014/main" id="{EE353DC2-A228-C94B-95F4-E81843664B9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0728" y="1909878"/>
            <a:ext cx="8187428" cy="3149298"/>
          </a:xfrm>
          <a:prstGeom prst="rect">
            <a:avLst/>
          </a:prstGeom>
        </p:spPr>
      </p:pic>
      <p:pic>
        <p:nvPicPr>
          <p:cNvPr id="7" name="Imagen 3">
            <a:extLst>
              <a:ext uri="{FF2B5EF4-FFF2-40B4-BE49-F238E27FC236}">
                <a16:creationId xmlns:a16="http://schemas.microsoft.com/office/drawing/2014/main" id="{2D35F3CC-5AF8-8B49-966E-2F7CBB67C35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55" y="5007949"/>
            <a:ext cx="2003063" cy="1850051"/>
          </a:xfrm>
          <a:prstGeom prst="rect">
            <a:avLst/>
          </a:prstGeom>
        </p:spPr>
      </p:pic>
      <p:pic>
        <p:nvPicPr>
          <p:cNvPr id="9" name="Imagen 3">
            <a:extLst>
              <a:ext uri="{FF2B5EF4-FFF2-40B4-BE49-F238E27FC236}">
                <a16:creationId xmlns:a16="http://schemas.microsoft.com/office/drawing/2014/main" id="{29F899D4-854D-4F48-A3DB-5CCCFA193F8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8156" y="5122046"/>
            <a:ext cx="1809289" cy="1671078"/>
          </a:xfrm>
          <a:prstGeom prst="rect">
            <a:avLst/>
          </a:prstGeom>
        </p:spPr>
      </p:pic>
      <p:pic>
        <p:nvPicPr>
          <p:cNvPr id="11" name="Imagen 3">
            <a:extLst>
              <a:ext uri="{FF2B5EF4-FFF2-40B4-BE49-F238E27FC236}">
                <a16:creationId xmlns:a16="http://schemas.microsoft.com/office/drawing/2014/main" id="{E3CB27A5-7B93-994A-8501-500E8F5B4F4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5045" y="0"/>
            <a:ext cx="2047617" cy="1891201"/>
          </a:xfrm>
          <a:prstGeom prst="rect">
            <a:avLst/>
          </a:prstGeom>
        </p:spPr>
      </p:pic>
      <p:pic>
        <p:nvPicPr>
          <p:cNvPr id="13" name="Imagen 5">
            <a:extLst>
              <a:ext uri="{FF2B5EF4-FFF2-40B4-BE49-F238E27FC236}">
                <a16:creationId xmlns:a16="http://schemas.microsoft.com/office/drawing/2014/main" id="{2CA19EB8-99AB-1C4D-985F-81FC29B8213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1110" y="-1"/>
            <a:ext cx="1531076" cy="1850051"/>
          </a:xfrm>
          <a:prstGeom prst="rect">
            <a:avLst/>
          </a:prstGeom>
        </p:spPr>
      </p:pic>
      <p:pic>
        <p:nvPicPr>
          <p:cNvPr id="15" name="Imagen 5">
            <a:extLst>
              <a:ext uri="{FF2B5EF4-FFF2-40B4-BE49-F238E27FC236}">
                <a16:creationId xmlns:a16="http://schemas.microsoft.com/office/drawing/2014/main" id="{FA20941A-E6E9-0E4C-9187-B572401019BC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1724" y="5081652"/>
            <a:ext cx="1470080" cy="1776347"/>
          </a:xfrm>
          <a:prstGeom prst="rect">
            <a:avLst/>
          </a:prstGeom>
        </p:spPr>
      </p:pic>
      <p:pic>
        <p:nvPicPr>
          <p:cNvPr id="17" name="Imagen 5">
            <a:extLst>
              <a:ext uri="{FF2B5EF4-FFF2-40B4-BE49-F238E27FC236}">
                <a16:creationId xmlns:a16="http://schemas.microsoft.com/office/drawing/2014/main" id="{041D9FD5-DA27-8248-BACE-23D0AD02AC3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7618" y="41150"/>
            <a:ext cx="1531076" cy="1850051"/>
          </a:xfrm>
          <a:prstGeom prst="rect">
            <a:avLst/>
          </a:prstGeom>
        </p:spPr>
      </p:pic>
      <p:pic>
        <p:nvPicPr>
          <p:cNvPr id="19" name="Imagen 5">
            <a:extLst>
              <a:ext uri="{FF2B5EF4-FFF2-40B4-BE49-F238E27FC236}">
                <a16:creationId xmlns:a16="http://schemas.microsoft.com/office/drawing/2014/main" id="{6B5BD97D-7F57-264C-A0D0-EA826532843D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4581" y="5085524"/>
            <a:ext cx="1517605" cy="1766313"/>
          </a:xfrm>
          <a:prstGeom prst="rect">
            <a:avLst/>
          </a:prstGeom>
        </p:spPr>
      </p:pic>
      <p:pic>
        <p:nvPicPr>
          <p:cNvPr id="21" name="Imagen 5">
            <a:extLst>
              <a:ext uri="{FF2B5EF4-FFF2-40B4-BE49-F238E27FC236}">
                <a16:creationId xmlns:a16="http://schemas.microsoft.com/office/drawing/2014/main" id="{E9674845-B4B6-974A-9FE5-30DB6E803112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0804" y="5081651"/>
            <a:ext cx="1470080" cy="1776347"/>
          </a:xfrm>
          <a:prstGeom prst="rect">
            <a:avLst/>
          </a:prstGeom>
        </p:spPr>
      </p:pic>
      <p:pic>
        <p:nvPicPr>
          <p:cNvPr id="23" name="Imagen 5">
            <a:extLst>
              <a:ext uri="{FF2B5EF4-FFF2-40B4-BE49-F238E27FC236}">
                <a16:creationId xmlns:a16="http://schemas.microsoft.com/office/drawing/2014/main" id="{6AFF2964-B5E4-244F-A61E-4A78612948C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0462" y="-2"/>
            <a:ext cx="1531076" cy="1850051"/>
          </a:xfrm>
          <a:prstGeom prst="rect">
            <a:avLst/>
          </a:prstGeom>
        </p:spPr>
      </p:pic>
      <p:pic>
        <p:nvPicPr>
          <p:cNvPr id="25" name="Imagen 5">
            <a:extLst>
              <a:ext uri="{FF2B5EF4-FFF2-40B4-BE49-F238E27FC236}">
                <a16:creationId xmlns:a16="http://schemas.microsoft.com/office/drawing/2014/main" id="{68660CAD-9B47-FD45-979D-D7D77925E3C9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52" y="2531299"/>
            <a:ext cx="1526796" cy="1844879"/>
          </a:xfrm>
          <a:prstGeom prst="rect">
            <a:avLst/>
          </a:prstGeom>
        </p:spPr>
      </p:pic>
      <p:pic>
        <p:nvPicPr>
          <p:cNvPr id="27" name="Imagen 5">
            <a:extLst>
              <a:ext uri="{FF2B5EF4-FFF2-40B4-BE49-F238E27FC236}">
                <a16:creationId xmlns:a16="http://schemas.microsoft.com/office/drawing/2014/main" id="{75D558B3-8FC8-B74F-A1A9-027820987C32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5204" y="2506560"/>
            <a:ext cx="1526796" cy="1844879"/>
          </a:xfrm>
          <a:prstGeom prst="rect">
            <a:avLst/>
          </a:prstGeom>
        </p:spPr>
      </p:pic>
      <p:sp>
        <p:nvSpPr>
          <p:cNvPr id="28" name="CuadroTexto 27">
            <a:extLst>
              <a:ext uri="{FF2B5EF4-FFF2-40B4-BE49-F238E27FC236}">
                <a16:creationId xmlns:a16="http://schemas.microsoft.com/office/drawing/2014/main" id="{39FC11B7-A6CD-A643-8B0C-E4E21B49C5F8}"/>
              </a:ext>
            </a:extLst>
          </p:cNvPr>
          <p:cNvSpPr txBox="1"/>
          <p:nvPr/>
        </p:nvSpPr>
        <p:spPr>
          <a:xfrm>
            <a:off x="3610934" y="2094586"/>
            <a:ext cx="508791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US" sz="4000" b="1" dirty="0">
                <a:latin typeface="Arial Black" panose="020B0604020202020204" pitchFamily="34" charset="0"/>
                <a:cs typeface="Arial Black" panose="020B0604020202020204" pitchFamily="34" charset="0"/>
              </a:rPr>
              <a:t>VIOLENCIA DE GENERO</a:t>
            </a:r>
            <a:r>
              <a:rPr lang="es-US" dirty="0"/>
              <a:t> </a:t>
            </a:r>
          </a:p>
        </p:txBody>
      </p:sp>
      <p:pic>
        <p:nvPicPr>
          <p:cNvPr id="3" name="Imagen 4">
            <a:extLst>
              <a:ext uri="{FF2B5EF4-FFF2-40B4-BE49-F238E27FC236}">
                <a16:creationId xmlns:a16="http://schemas.microsoft.com/office/drawing/2014/main" id="{5DA9CAE5-EBD7-2143-8CBC-594467F7FC8A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9211" y="3577377"/>
            <a:ext cx="7850462" cy="12900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736201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4">
            <a:extLst>
              <a:ext uri="{FF2B5EF4-FFF2-40B4-BE49-F238E27FC236}">
                <a16:creationId xmlns:a16="http://schemas.microsoft.com/office/drawing/2014/main" id="{4EC246E3-FCC8-B24E-BCC5-1BEB0507DF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35211"/>
            <a:ext cx="12192000" cy="5613090"/>
          </a:xfrm>
          <a:prstGeom prst="rect">
            <a:avLst/>
          </a:prstGeom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s-US" b="1" u="sng" dirty="0">
                <a:solidFill>
                  <a:srgbClr val="FF0000"/>
                </a:solidFill>
                <a:latin typeface="+mn-lt"/>
              </a:rPr>
              <a:t>CICLO DE LA VIOLENCIA DE GÉNERO</a:t>
            </a:r>
            <a:r>
              <a:rPr lang="es-US" b="1" u="sng" dirty="0">
                <a:latin typeface="+mn-lt"/>
              </a:rPr>
              <a:t> </a:t>
            </a:r>
            <a:br>
              <a:rPr lang="es-ES" u="sng" dirty="0">
                <a:latin typeface="+mn-lt"/>
              </a:rPr>
            </a:br>
            <a:endParaRPr lang="es-ES" u="sng" dirty="0">
              <a:latin typeface="+mn-lt"/>
            </a:endParaRPr>
          </a:p>
        </p:txBody>
      </p:sp>
      <p:sp>
        <p:nvSpPr>
          <p:cNvPr id="5" name="Elipse 4">
            <a:extLst>
              <a:ext uri="{FF2B5EF4-FFF2-40B4-BE49-F238E27FC236}">
                <a16:creationId xmlns:a16="http://schemas.microsoft.com/office/drawing/2014/main" id="{20C52022-C81F-4F46-80FF-6E7488EE96F7}"/>
              </a:ext>
            </a:extLst>
          </p:cNvPr>
          <p:cNvSpPr/>
          <p:nvPr/>
        </p:nvSpPr>
        <p:spPr>
          <a:xfrm>
            <a:off x="5221826" y="3232252"/>
            <a:ext cx="1748348" cy="1619009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US" sz="2400" b="1" dirty="0">
                <a:solidFill>
                  <a:schemeClr val="tx1"/>
                </a:solidFill>
              </a:rPr>
              <a:t>ETAPAS</a:t>
            </a:r>
          </a:p>
        </p:txBody>
      </p:sp>
      <p:sp>
        <p:nvSpPr>
          <p:cNvPr id="16" name="Flecha: doblada 15">
            <a:extLst>
              <a:ext uri="{FF2B5EF4-FFF2-40B4-BE49-F238E27FC236}">
                <a16:creationId xmlns:a16="http://schemas.microsoft.com/office/drawing/2014/main" id="{A1BE9C53-5C78-1D49-AA75-C212ABDCA50A}"/>
              </a:ext>
            </a:extLst>
          </p:cNvPr>
          <p:cNvSpPr/>
          <p:nvPr/>
        </p:nvSpPr>
        <p:spPr>
          <a:xfrm>
            <a:off x="3863248" y="2473623"/>
            <a:ext cx="2036630" cy="2065606"/>
          </a:xfrm>
          <a:prstGeom prst="bentArrow">
            <a:avLst>
              <a:gd name="adj1" fmla="val 7858"/>
              <a:gd name="adj2" fmla="val 5922"/>
              <a:gd name="adj3" fmla="val 17103"/>
              <a:gd name="adj4" fmla="val 2028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US" dirty="0">
              <a:solidFill>
                <a:schemeClr val="tx1"/>
              </a:solidFill>
            </a:endParaRPr>
          </a:p>
        </p:txBody>
      </p:sp>
      <p:sp>
        <p:nvSpPr>
          <p:cNvPr id="18" name="Flecha: doblada 17">
            <a:extLst>
              <a:ext uri="{FF2B5EF4-FFF2-40B4-BE49-F238E27FC236}">
                <a16:creationId xmlns:a16="http://schemas.microsoft.com/office/drawing/2014/main" id="{A46E23F8-0476-094A-B9A5-D45105160F49}"/>
              </a:ext>
            </a:extLst>
          </p:cNvPr>
          <p:cNvSpPr/>
          <p:nvPr/>
        </p:nvSpPr>
        <p:spPr>
          <a:xfrm rot="5400000">
            <a:off x="6923393" y="2808689"/>
            <a:ext cx="2065605" cy="1395480"/>
          </a:xfrm>
          <a:prstGeom prst="bentArrow">
            <a:avLst>
              <a:gd name="adj1" fmla="val 12389"/>
              <a:gd name="adj2" fmla="val 17777"/>
              <a:gd name="adj3" fmla="val 28334"/>
              <a:gd name="adj4" fmla="val 2528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US" dirty="0">
              <a:solidFill>
                <a:schemeClr val="tx1"/>
              </a:solidFill>
            </a:endParaRPr>
          </a:p>
        </p:txBody>
      </p:sp>
      <p:sp>
        <p:nvSpPr>
          <p:cNvPr id="6" name="Rectángulo 5">
            <a:extLst>
              <a:ext uri="{FF2B5EF4-FFF2-40B4-BE49-F238E27FC236}">
                <a16:creationId xmlns:a16="http://schemas.microsoft.com/office/drawing/2014/main" id="{6F388569-DED2-A140-8DCF-E2B518666740}"/>
              </a:ext>
            </a:extLst>
          </p:cNvPr>
          <p:cNvSpPr/>
          <p:nvPr/>
        </p:nvSpPr>
        <p:spPr>
          <a:xfrm>
            <a:off x="5055349" y="2201327"/>
            <a:ext cx="2289643" cy="713098"/>
          </a:xfrm>
          <a:prstGeom prst="rect">
            <a:avLst/>
          </a:prstGeom>
          <a:solidFill>
            <a:srgbClr val="7030A0"/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US" sz="2400" b="1" dirty="0">
                <a:solidFill>
                  <a:schemeClr val="bg1"/>
                </a:solidFill>
              </a:rPr>
              <a:t>Acumulación de tensión</a:t>
            </a:r>
            <a:endParaRPr lang="es-US" sz="2400" b="1" dirty="0"/>
          </a:p>
        </p:txBody>
      </p:sp>
      <p:sp>
        <p:nvSpPr>
          <p:cNvPr id="11" name="Rectángulo 10">
            <a:extLst>
              <a:ext uri="{FF2B5EF4-FFF2-40B4-BE49-F238E27FC236}">
                <a16:creationId xmlns:a16="http://schemas.microsoft.com/office/drawing/2014/main" id="{A467407F-5907-D944-8CE7-7773652FED2B}"/>
              </a:ext>
            </a:extLst>
          </p:cNvPr>
          <p:cNvSpPr/>
          <p:nvPr/>
        </p:nvSpPr>
        <p:spPr>
          <a:xfrm>
            <a:off x="2765706" y="3943576"/>
            <a:ext cx="2289643" cy="713098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US" sz="2400" b="1" dirty="0">
                <a:solidFill>
                  <a:schemeClr val="bg1"/>
                </a:solidFill>
              </a:rPr>
              <a:t>Estallido de tensión</a:t>
            </a:r>
            <a:endParaRPr lang="es-US" sz="2400" b="1" dirty="0"/>
          </a:p>
        </p:txBody>
      </p:sp>
      <p:sp>
        <p:nvSpPr>
          <p:cNvPr id="7" name="Flecha: doblada 6">
            <a:extLst>
              <a:ext uri="{FF2B5EF4-FFF2-40B4-BE49-F238E27FC236}">
                <a16:creationId xmlns:a16="http://schemas.microsoft.com/office/drawing/2014/main" id="{12B6026F-A5E5-9C44-9555-D846D86EA9D4}"/>
              </a:ext>
            </a:extLst>
          </p:cNvPr>
          <p:cNvSpPr/>
          <p:nvPr/>
        </p:nvSpPr>
        <p:spPr>
          <a:xfrm rot="10800000">
            <a:off x="6223470" y="4557190"/>
            <a:ext cx="2289645" cy="1223796"/>
          </a:xfrm>
          <a:prstGeom prst="bentArrow">
            <a:avLst>
              <a:gd name="adj1" fmla="val 12236"/>
              <a:gd name="adj2" fmla="val 6118"/>
              <a:gd name="adj3" fmla="val 0"/>
              <a:gd name="adj4" fmla="val 2528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US" dirty="0">
              <a:solidFill>
                <a:schemeClr val="tx1"/>
              </a:solidFill>
            </a:endParaRPr>
          </a:p>
        </p:txBody>
      </p:sp>
      <p:sp>
        <p:nvSpPr>
          <p:cNvPr id="13" name="Rectángulo 12">
            <a:extLst>
              <a:ext uri="{FF2B5EF4-FFF2-40B4-BE49-F238E27FC236}">
                <a16:creationId xmlns:a16="http://schemas.microsoft.com/office/drawing/2014/main" id="{80BD03C1-8CCA-0B48-954C-6CF52DA08816}"/>
              </a:ext>
            </a:extLst>
          </p:cNvPr>
          <p:cNvSpPr/>
          <p:nvPr/>
        </p:nvSpPr>
        <p:spPr>
          <a:xfrm>
            <a:off x="7183930" y="3974195"/>
            <a:ext cx="2289643" cy="713098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US" sz="2400" b="1" dirty="0">
                <a:solidFill>
                  <a:schemeClr val="bg1"/>
                </a:solidFill>
              </a:rPr>
              <a:t>Luna de miel</a:t>
            </a:r>
            <a:endParaRPr lang="es-US" sz="2400" b="1" dirty="0"/>
          </a:p>
        </p:txBody>
      </p:sp>
      <p:sp>
        <p:nvSpPr>
          <p:cNvPr id="3" name="Flecha: doblada 2">
            <a:extLst>
              <a:ext uri="{FF2B5EF4-FFF2-40B4-BE49-F238E27FC236}">
                <a16:creationId xmlns:a16="http://schemas.microsoft.com/office/drawing/2014/main" id="{CAFBAB2A-A339-4943-9165-17E83B72FDC2}"/>
              </a:ext>
            </a:extLst>
          </p:cNvPr>
          <p:cNvSpPr/>
          <p:nvPr/>
        </p:nvSpPr>
        <p:spPr>
          <a:xfrm rot="16200000">
            <a:off x="4649818" y="3920622"/>
            <a:ext cx="1144016" cy="2575997"/>
          </a:xfrm>
          <a:prstGeom prst="bentArrow">
            <a:avLst>
              <a:gd name="adj1" fmla="val 12236"/>
              <a:gd name="adj2" fmla="val 6118"/>
              <a:gd name="adj3" fmla="val 0"/>
              <a:gd name="adj4" fmla="val 3366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US" dirty="0">
              <a:solidFill>
                <a:schemeClr val="tx1"/>
              </a:solidFill>
            </a:endParaRP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0356CCAE-5007-2D42-B255-6FBB93E31EA1}"/>
              </a:ext>
            </a:extLst>
          </p:cNvPr>
          <p:cNvSpPr txBox="1"/>
          <p:nvPr/>
        </p:nvSpPr>
        <p:spPr>
          <a:xfrm>
            <a:off x="5701313" y="1648220"/>
            <a:ext cx="9977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US" sz="2800" dirty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1</a:t>
            </a:r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77E3E6B0-AB8D-8443-8AA6-F1B8B8F3D7C5}"/>
              </a:ext>
            </a:extLst>
          </p:cNvPr>
          <p:cNvSpPr txBox="1"/>
          <p:nvPr/>
        </p:nvSpPr>
        <p:spPr>
          <a:xfrm>
            <a:off x="1878499" y="4033970"/>
            <a:ext cx="9977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US" sz="2800" dirty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2</a:t>
            </a:r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561A8234-7ADD-E648-B7DB-A1E3F3A4E344}"/>
              </a:ext>
            </a:extLst>
          </p:cNvPr>
          <p:cNvSpPr txBox="1"/>
          <p:nvPr/>
        </p:nvSpPr>
        <p:spPr>
          <a:xfrm>
            <a:off x="9238418" y="4079427"/>
            <a:ext cx="9977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US" sz="2800" dirty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115381705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5">
            <a:extLst>
              <a:ext uri="{FF2B5EF4-FFF2-40B4-BE49-F238E27FC236}">
                <a16:creationId xmlns:a16="http://schemas.microsoft.com/office/drawing/2014/main" id="{B609D9E5-B046-AF48-9449-473BAFD3D35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25625"/>
            <a:ext cx="12192000" cy="5032373"/>
          </a:xfrm>
          <a:prstGeom prst="rect">
            <a:avLst/>
          </a:prstGeom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95350" y="418948"/>
            <a:ext cx="10515600" cy="1340439"/>
          </a:xfrm>
        </p:spPr>
        <p:txBody>
          <a:bodyPr>
            <a:noAutofit/>
          </a:bodyPr>
          <a:lstStyle/>
          <a:p>
            <a:pPr algn="ctr"/>
            <a:r>
              <a:rPr lang="es-US" b="1" u="sng" dirty="0">
                <a:solidFill>
                  <a:srgbClr val="FF0000"/>
                </a:solidFill>
                <a:latin typeface="+mn-lt"/>
              </a:rPr>
              <a:t>¿POR QUÉ LAS MUJERES MALTRATADAS PERMANECEN CON SUS AGRESORES?</a:t>
            </a:r>
            <a:br>
              <a:rPr lang="es-ES" u="sng" dirty="0">
                <a:latin typeface="+mn-lt"/>
              </a:rPr>
            </a:br>
            <a:endParaRPr lang="es-ES" u="sng" dirty="0">
              <a:latin typeface="+mn-lt"/>
            </a:endParaRPr>
          </a:p>
        </p:txBody>
      </p:sp>
      <p:sp>
        <p:nvSpPr>
          <p:cNvPr id="6" name="Rectángulo 5">
            <a:extLst>
              <a:ext uri="{FF2B5EF4-FFF2-40B4-BE49-F238E27FC236}">
                <a16:creationId xmlns:a16="http://schemas.microsoft.com/office/drawing/2014/main" id="{527041B7-4287-1041-B665-DBC4FEA28FAF}"/>
              </a:ext>
            </a:extLst>
          </p:cNvPr>
          <p:cNvSpPr/>
          <p:nvPr/>
        </p:nvSpPr>
        <p:spPr>
          <a:xfrm>
            <a:off x="710389" y="2219991"/>
            <a:ext cx="3989117" cy="813954"/>
          </a:xfrm>
          <a:prstGeom prst="rect">
            <a:avLst/>
          </a:prstGeom>
          <a:solidFill>
            <a:srgbClr val="FFC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US" sz="2400" b="1" dirty="0">
                <a:solidFill>
                  <a:schemeClr val="bg1"/>
                </a:solidFill>
              </a:rPr>
              <a:t>Depender emocionalmente </a:t>
            </a:r>
          </a:p>
          <a:p>
            <a:pPr algn="ctr"/>
            <a:r>
              <a:rPr lang="es-US" sz="2400" b="1" dirty="0">
                <a:solidFill>
                  <a:schemeClr val="bg1"/>
                </a:solidFill>
              </a:rPr>
              <a:t>de sus parejas</a:t>
            </a:r>
            <a:endParaRPr lang="es-US" sz="2400" b="1" dirty="0"/>
          </a:p>
        </p:txBody>
      </p:sp>
      <p:sp>
        <p:nvSpPr>
          <p:cNvPr id="9" name="Rectángulo 8">
            <a:extLst>
              <a:ext uri="{FF2B5EF4-FFF2-40B4-BE49-F238E27FC236}">
                <a16:creationId xmlns:a16="http://schemas.microsoft.com/office/drawing/2014/main" id="{5222218E-D071-CA4D-A595-8628A6DD5596}"/>
              </a:ext>
            </a:extLst>
          </p:cNvPr>
          <p:cNvSpPr/>
          <p:nvPr/>
        </p:nvSpPr>
        <p:spPr>
          <a:xfrm>
            <a:off x="683064" y="5341026"/>
            <a:ext cx="3819715" cy="563759"/>
          </a:xfrm>
          <a:prstGeom prst="rect">
            <a:avLst/>
          </a:prstGeom>
          <a:solidFill>
            <a:srgbClr val="FFC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US" sz="2800" b="1" dirty="0"/>
              <a:t>Por pena</a:t>
            </a:r>
          </a:p>
        </p:txBody>
      </p:sp>
      <p:sp>
        <p:nvSpPr>
          <p:cNvPr id="11" name="Rectángulo 10">
            <a:extLst>
              <a:ext uri="{FF2B5EF4-FFF2-40B4-BE49-F238E27FC236}">
                <a16:creationId xmlns:a16="http://schemas.microsoft.com/office/drawing/2014/main" id="{4B9C7D49-0FA0-2C4A-8963-972F8D50963E}"/>
              </a:ext>
            </a:extLst>
          </p:cNvPr>
          <p:cNvSpPr/>
          <p:nvPr/>
        </p:nvSpPr>
        <p:spPr>
          <a:xfrm>
            <a:off x="683065" y="3824055"/>
            <a:ext cx="3819715" cy="563759"/>
          </a:xfrm>
          <a:prstGeom prst="rect">
            <a:avLst/>
          </a:prstGeom>
          <a:solidFill>
            <a:srgbClr val="FFC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US" sz="2800" b="1" dirty="0"/>
              <a:t>Por vergüenza </a:t>
            </a:r>
          </a:p>
        </p:txBody>
      </p:sp>
      <p:pic>
        <p:nvPicPr>
          <p:cNvPr id="14" name="Imagen 14">
            <a:extLst>
              <a:ext uri="{FF2B5EF4-FFF2-40B4-BE49-F238E27FC236}">
                <a16:creationId xmlns:a16="http://schemas.microsoft.com/office/drawing/2014/main" id="{C8369EC3-C521-1E4B-9770-C09D3D8A46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7218" y="2784806"/>
            <a:ext cx="4401284" cy="3119979"/>
          </a:xfrm>
          <a:prstGeom prst="rect">
            <a:avLst/>
          </a:prstGeom>
        </p:spPr>
      </p:pic>
      <p:sp>
        <p:nvSpPr>
          <p:cNvPr id="15" name="Marco 14">
            <a:extLst>
              <a:ext uri="{FF2B5EF4-FFF2-40B4-BE49-F238E27FC236}">
                <a16:creationId xmlns:a16="http://schemas.microsoft.com/office/drawing/2014/main" id="{4AE1FD13-BE7E-134E-A234-D1EC2401D064}"/>
              </a:ext>
            </a:extLst>
          </p:cNvPr>
          <p:cNvSpPr/>
          <p:nvPr/>
        </p:nvSpPr>
        <p:spPr>
          <a:xfrm>
            <a:off x="5919920" y="2422614"/>
            <a:ext cx="5173100" cy="3843394"/>
          </a:xfrm>
          <a:prstGeom prst="frame">
            <a:avLst>
              <a:gd name="adj1" fmla="val 2072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369845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5">
            <a:extLst>
              <a:ext uri="{FF2B5EF4-FFF2-40B4-BE49-F238E27FC236}">
                <a16:creationId xmlns:a16="http://schemas.microsoft.com/office/drawing/2014/main" id="{080714D8-D3D5-8E40-8EEB-CC125C9B859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25627"/>
            <a:ext cx="12192000" cy="5032373"/>
          </a:xfrm>
          <a:prstGeom prst="rect">
            <a:avLst/>
          </a:prstGeom>
        </p:spPr>
      </p:pic>
      <p:sp>
        <p:nvSpPr>
          <p:cNvPr id="10" name="Título 1">
            <a:extLst>
              <a:ext uri="{FF2B5EF4-FFF2-40B4-BE49-F238E27FC236}">
                <a16:creationId xmlns:a16="http://schemas.microsoft.com/office/drawing/2014/main" id="{6A1B1B30-06DE-714F-94DC-4CC5AFF2DC84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38200" y="673960"/>
            <a:ext cx="10515600" cy="101672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US" b="1" u="sng" dirty="0">
                <a:solidFill>
                  <a:srgbClr val="FF0000"/>
                </a:solidFill>
                <a:latin typeface="+mn-lt"/>
              </a:rPr>
              <a:t>¿POR QUÉ LAS MUJERES MALTRATADAS PERMANECEN CON SUS AGRESORES?</a:t>
            </a:r>
            <a:br>
              <a:rPr lang="es-ES" u="sng" dirty="0">
                <a:latin typeface="+mn-lt"/>
              </a:rPr>
            </a:br>
            <a:endParaRPr lang="es-ES" u="sng" dirty="0">
              <a:latin typeface="+mn-lt"/>
            </a:endParaRPr>
          </a:p>
        </p:txBody>
      </p:sp>
      <p:sp>
        <p:nvSpPr>
          <p:cNvPr id="11" name="Rectángulo 10">
            <a:extLst>
              <a:ext uri="{FF2B5EF4-FFF2-40B4-BE49-F238E27FC236}">
                <a16:creationId xmlns:a16="http://schemas.microsoft.com/office/drawing/2014/main" id="{B680B681-84E0-6F47-88AD-3081716E9668}"/>
              </a:ext>
            </a:extLst>
          </p:cNvPr>
          <p:cNvSpPr/>
          <p:nvPr/>
        </p:nvSpPr>
        <p:spPr>
          <a:xfrm>
            <a:off x="838200" y="3001398"/>
            <a:ext cx="4056512" cy="855203"/>
          </a:xfrm>
          <a:prstGeom prst="rect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US" sz="2400" b="1" dirty="0">
                <a:solidFill>
                  <a:schemeClr val="bg1"/>
                </a:solidFill>
              </a:rPr>
              <a:t>Por pensar que hay que aguantarse.</a:t>
            </a:r>
            <a:endParaRPr lang="es-US" sz="2400" b="1" dirty="0"/>
          </a:p>
        </p:txBody>
      </p:sp>
      <p:sp>
        <p:nvSpPr>
          <p:cNvPr id="13" name="Rectángulo 12">
            <a:extLst>
              <a:ext uri="{FF2B5EF4-FFF2-40B4-BE49-F238E27FC236}">
                <a16:creationId xmlns:a16="http://schemas.microsoft.com/office/drawing/2014/main" id="{FA7A00FE-E2E9-CC4F-8CAD-1967A3881E80}"/>
              </a:ext>
            </a:extLst>
          </p:cNvPr>
          <p:cNvSpPr/>
          <p:nvPr/>
        </p:nvSpPr>
        <p:spPr>
          <a:xfrm>
            <a:off x="838200" y="4723530"/>
            <a:ext cx="4284200" cy="682835"/>
          </a:xfrm>
          <a:prstGeom prst="rect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US" sz="2400" b="1" dirty="0">
                <a:solidFill>
                  <a:schemeClr val="bg1"/>
                </a:solidFill>
              </a:rPr>
              <a:t>Por la dependencia económica.</a:t>
            </a:r>
            <a:endParaRPr lang="es-US" sz="2400" b="1" dirty="0"/>
          </a:p>
        </p:txBody>
      </p:sp>
      <p:pic>
        <p:nvPicPr>
          <p:cNvPr id="16" name="Imagen 16">
            <a:extLst>
              <a:ext uri="{FF2B5EF4-FFF2-40B4-BE49-F238E27FC236}">
                <a16:creationId xmlns:a16="http://schemas.microsoft.com/office/drawing/2014/main" id="{CF2B0D5A-4F96-794A-B93B-8C4503CB83D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3679" y="2844293"/>
            <a:ext cx="5050886" cy="3080867"/>
          </a:xfrm>
          <a:prstGeom prst="rect">
            <a:avLst/>
          </a:prstGeom>
        </p:spPr>
      </p:pic>
      <p:sp>
        <p:nvSpPr>
          <p:cNvPr id="17" name="Marco 16">
            <a:extLst>
              <a:ext uri="{FF2B5EF4-FFF2-40B4-BE49-F238E27FC236}">
                <a16:creationId xmlns:a16="http://schemas.microsoft.com/office/drawing/2014/main" id="{F04926ED-1E7B-3246-BFD5-6FBB8FF7637A}"/>
              </a:ext>
            </a:extLst>
          </p:cNvPr>
          <p:cNvSpPr/>
          <p:nvPr/>
        </p:nvSpPr>
        <p:spPr>
          <a:xfrm>
            <a:off x="5847060" y="2519153"/>
            <a:ext cx="5792414" cy="3664887"/>
          </a:xfrm>
          <a:prstGeom prst="frame">
            <a:avLst>
              <a:gd name="adj1" fmla="val 2809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830040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4">
            <a:extLst>
              <a:ext uri="{FF2B5EF4-FFF2-40B4-BE49-F238E27FC236}">
                <a16:creationId xmlns:a16="http://schemas.microsoft.com/office/drawing/2014/main" id="{589771BC-0FED-5A46-9327-0470AB16E0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166938"/>
            <a:ext cx="12192000" cy="4791544"/>
          </a:xfrm>
          <a:prstGeom prst="rect">
            <a:avLst/>
          </a:prstGeom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38082" y="482429"/>
            <a:ext cx="10515600" cy="1656072"/>
          </a:xfrm>
        </p:spPr>
        <p:txBody>
          <a:bodyPr>
            <a:normAutofit fontScale="90000"/>
          </a:bodyPr>
          <a:lstStyle/>
          <a:p>
            <a:pPr algn="ctr"/>
            <a:r>
              <a:rPr lang="es-US" sz="49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¿POR QUÉ LOS HOMBRES NO DENUNCIAN LOS CASOS DE VIOLENCIA DE GENERO?</a:t>
            </a:r>
            <a:br>
              <a:rPr lang="es-E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es-E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6502805" y="3141897"/>
            <a:ext cx="4392144" cy="2841625"/>
          </a:xfrm>
        </p:spPr>
        <p:txBody>
          <a:bodyPr/>
          <a:lstStyle/>
          <a:p>
            <a:pPr lvl="0"/>
            <a:r>
              <a:rPr lang="es-US" dirty="0">
                <a:solidFill>
                  <a:schemeClr val="bg1"/>
                </a:solidFill>
              </a:rPr>
              <a:t>Su orgullo</a:t>
            </a:r>
          </a:p>
          <a:p>
            <a:pPr lvl="0"/>
            <a:endParaRPr lang="es-ES" dirty="0">
              <a:solidFill>
                <a:schemeClr val="bg1"/>
              </a:solidFill>
            </a:endParaRPr>
          </a:p>
          <a:p>
            <a:pPr lvl="0"/>
            <a:r>
              <a:rPr lang="es-US" dirty="0">
                <a:solidFill>
                  <a:schemeClr val="bg1"/>
                </a:solidFill>
              </a:rPr>
              <a:t>La imagen que puedan dar a la sociedad</a:t>
            </a:r>
            <a:endParaRPr lang="es-ES" dirty="0">
              <a:solidFill>
                <a:schemeClr val="bg1"/>
              </a:solidFill>
            </a:endParaRPr>
          </a:p>
          <a:p>
            <a:pPr marL="0" indent="0">
              <a:buNone/>
            </a:pPr>
            <a:endParaRPr lang="es-ES" dirty="0"/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BA7D9795-1AA9-2545-9B2D-F120C425AF1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60886" y="2978571"/>
            <a:ext cx="4240071" cy="3168276"/>
          </a:xfrm>
          <a:prstGeom prst="rect">
            <a:avLst/>
          </a:prstGeom>
        </p:spPr>
      </p:pic>
      <p:sp>
        <p:nvSpPr>
          <p:cNvPr id="5" name="Marco 4">
            <a:extLst>
              <a:ext uri="{FF2B5EF4-FFF2-40B4-BE49-F238E27FC236}">
                <a16:creationId xmlns:a16="http://schemas.microsoft.com/office/drawing/2014/main" id="{A89223BC-3785-074E-B910-EB4BA4D3FD7C}"/>
              </a:ext>
            </a:extLst>
          </p:cNvPr>
          <p:cNvSpPr/>
          <p:nvPr/>
        </p:nvSpPr>
        <p:spPr>
          <a:xfrm>
            <a:off x="965963" y="2631033"/>
            <a:ext cx="5029919" cy="3863354"/>
          </a:xfrm>
          <a:prstGeom prst="frame">
            <a:avLst>
              <a:gd name="adj1" fmla="val 4004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605252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4">
            <a:extLst>
              <a:ext uri="{FF2B5EF4-FFF2-40B4-BE49-F238E27FC236}">
                <a16:creationId xmlns:a16="http://schemas.microsoft.com/office/drawing/2014/main" id="{AD648A83-F43A-7B41-BE9B-A7799C568E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44776"/>
            <a:ext cx="12192000" cy="5113224"/>
          </a:xfrm>
          <a:prstGeom prst="rect">
            <a:avLst/>
          </a:prstGeom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ES" b="1" u="sng" dirty="0">
                <a:solidFill>
                  <a:srgbClr val="FF0000"/>
                </a:solidFill>
                <a:latin typeface="+mn-lt"/>
              </a:rPr>
              <a:t>¿DONDE SE PUEDE DENUNCIAR EN CASO DE VIOLENCIA DE GENERO?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240552" y="1930805"/>
            <a:ext cx="10515600" cy="4077940"/>
          </a:xfrm>
        </p:spPr>
        <p:txBody>
          <a:bodyPr>
            <a:normAutofit lnSpcReduction="10000"/>
          </a:bodyPr>
          <a:lstStyle/>
          <a:p>
            <a:pPr marL="0" indent="0" algn="just">
              <a:lnSpc>
                <a:spcPct val="150000"/>
              </a:lnSpc>
              <a:buNone/>
            </a:pPr>
            <a:r>
              <a:rPr lang="es-ES" dirty="0">
                <a:solidFill>
                  <a:schemeClr val="bg1"/>
                </a:solidFill>
              </a:rPr>
              <a:t>Todo hecho de violencia puede ser denunciado directamente por la victima o por cualquier persona que conozca el hecho en:</a:t>
            </a:r>
            <a:endParaRPr lang="es-US" dirty="0">
              <a:solidFill>
                <a:schemeClr val="bg1"/>
              </a:solidFill>
            </a:endParaRPr>
          </a:p>
          <a:p>
            <a:pPr marL="0" indent="0" algn="just">
              <a:lnSpc>
                <a:spcPct val="150000"/>
              </a:lnSpc>
              <a:buNone/>
            </a:pPr>
            <a:endParaRPr lang="es-ES" dirty="0">
              <a:solidFill>
                <a:schemeClr val="bg1"/>
              </a:solidFill>
            </a:endParaRPr>
          </a:p>
          <a:p>
            <a:pPr algn="just"/>
            <a:r>
              <a:rPr lang="es-ES" b="1" dirty="0">
                <a:solidFill>
                  <a:schemeClr val="bg1"/>
                </a:solidFill>
              </a:rPr>
              <a:t>F</a:t>
            </a:r>
            <a:r>
              <a:rPr lang="es-US" b="1" dirty="0">
                <a:solidFill>
                  <a:schemeClr val="bg1"/>
                </a:solidFill>
              </a:rPr>
              <a:t>E</a:t>
            </a:r>
            <a:r>
              <a:rPr lang="es-ES" b="1" dirty="0">
                <a:solidFill>
                  <a:schemeClr val="bg1"/>
                </a:solidFill>
              </a:rPr>
              <a:t>LCV</a:t>
            </a:r>
          </a:p>
          <a:p>
            <a:pPr algn="just"/>
            <a:r>
              <a:rPr lang="es-ES" b="1" dirty="0">
                <a:solidFill>
                  <a:schemeClr val="bg1"/>
                </a:solidFill>
              </a:rPr>
              <a:t>MINISTERIO PUBLICO</a:t>
            </a:r>
          </a:p>
          <a:p>
            <a:pPr algn="just"/>
            <a:r>
              <a:rPr lang="es-ES" b="1" dirty="0">
                <a:solidFill>
                  <a:schemeClr val="bg1"/>
                </a:solidFill>
              </a:rPr>
              <a:t>SLIM</a:t>
            </a:r>
          </a:p>
          <a:p>
            <a:pPr algn="just"/>
            <a:r>
              <a:rPr lang="es-ES" b="1" dirty="0">
                <a:solidFill>
                  <a:schemeClr val="bg1"/>
                </a:solidFill>
              </a:rPr>
              <a:t>DEFENSORIA DE LA NIÑE</a:t>
            </a:r>
            <a:r>
              <a:rPr lang="es-US" b="1" dirty="0">
                <a:solidFill>
                  <a:schemeClr val="bg1"/>
                </a:solidFill>
              </a:rPr>
              <a:t>Z </a:t>
            </a:r>
            <a:r>
              <a:rPr lang="es-ES" b="1" dirty="0">
                <a:solidFill>
                  <a:schemeClr val="bg1"/>
                </a:solidFill>
              </a:rPr>
              <a:t>Y ADOLESCENCIA</a:t>
            </a:r>
            <a:r>
              <a:rPr lang="es-ES" b="1" dirty="0"/>
              <a:t> </a:t>
            </a:r>
          </a:p>
          <a:p>
            <a:pPr marL="0" indent="0" algn="just">
              <a:buNone/>
            </a:pPr>
            <a:endParaRPr lang="es-ES" b="1" dirty="0"/>
          </a:p>
          <a:p>
            <a:pPr marL="0" indent="0">
              <a:buNone/>
            </a:pPr>
            <a:endParaRPr lang="es-ES" dirty="0"/>
          </a:p>
          <a:p>
            <a:pPr marL="0" indent="0">
              <a:buNone/>
            </a:pPr>
            <a:endParaRPr lang="es-ES" dirty="0"/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B2F41222-12FE-0C4F-A361-8DF371DCE97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91463" y="3403001"/>
            <a:ext cx="4659985" cy="30303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32698903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8" name="Google Shape;468;ge910d821ec_1_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1590091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E11DB73D-BA10-4FCE-B41D-8B3720E33C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3" name="CuadroTexto 2">
            <a:extLst>
              <a:ext uri="{FF2B5EF4-FFF2-40B4-BE49-F238E27FC236}">
                <a16:creationId xmlns:a16="http://schemas.microsoft.com/office/drawing/2014/main" id="{FAF8B8A3-401D-4AC9-9614-2AC1F586DEBA}"/>
              </a:ext>
            </a:extLst>
          </p:cNvPr>
          <p:cNvSpPr txBox="1"/>
          <p:nvPr/>
        </p:nvSpPr>
        <p:spPr>
          <a:xfrm>
            <a:off x="1166191" y="2151726"/>
            <a:ext cx="4399722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000" dirty="0">
                <a:latin typeface="Bernard MT Condensed" panose="02050806060905020404" pitchFamily="18" charset="0"/>
              </a:rPr>
              <a:t>REFERENCIA NORAMATIVA SOBRE LA VIOLECIA DE GENERO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128D1092-D8C0-4088-B380-AAB8D5C7A68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6151"/>
          <a:stretch/>
        </p:blipFill>
        <p:spPr>
          <a:xfrm>
            <a:off x="5919581" y="1290014"/>
            <a:ext cx="5106228" cy="42779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430683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5F6A00A1-1D68-4D66-BC4C-DCE56ABC4F2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284" name="Google Shape;284;p2"/>
          <p:cNvSpPr txBox="1">
            <a:spLocks noGrp="1"/>
          </p:cNvSpPr>
          <p:nvPr>
            <p:ph type="title" idx="4294967295"/>
          </p:nvPr>
        </p:nvSpPr>
        <p:spPr>
          <a:xfrm>
            <a:off x="861391" y="1025525"/>
            <a:ext cx="8825947" cy="6727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>
              <a:buClr>
                <a:schemeClr val="accent1"/>
              </a:buClr>
              <a:buSzPts val="4000"/>
            </a:pPr>
            <a:r>
              <a:rPr lang="en-US" dirty="0">
                <a:latin typeface="Bernard MT Condensed" panose="02050806060905020404" pitchFamily="18" charset="0"/>
              </a:rPr>
              <a:t>CONSTITUCION POLITICA DEL ESTADO</a:t>
            </a:r>
            <a:endParaRPr dirty="0">
              <a:latin typeface="Bernard MT Condensed" panose="02050806060905020404" pitchFamily="18" charset="0"/>
            </a:endParaRPr>
          </a:p>
        </p:txBody>
      </p:sp>
      <p:sp>
        <p:nvSpPr>
          <p:cNvPr id="285" name="Google Shape;285;p2"/>
          <p:cNvSpPr txBox="1">
            <a:spLocks noGrp="1"/>
          </p:cNvSpPr>
          <p:nvPr>
            <p:ph type="body" idx="4294967295"/>
          </p:nvPr>
        </p:nvSpPr>
        <p:spPr>
          <a:xfrm>
            <a:off x="861391" y="2125318"/>
            <a:ext cx="6777038" cy="35083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527050" indent="-457200" algn="just">
              <a:spcBef>
                <a:spcPts val="0"/>
              </a:spcBef>
              <a:buSzPts val="1824"/>
              <a:buFont typeface="Wingdings" panose="05000000000000000000" pitchFamily="2" charset="2"/>
              <a:buChar char="v"/>
            </a:pPr>
            <a:r>
              <a:rPr lang="es-ES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Art. 15 - </a:t>
            </a:r>
            <a:r>
              <a:rPr lang="es-ES" sz="32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Parágrafo II. </a:t>
            </a:r>
          </a:p>
          <a:p>
            <a:pPr marL="69850" indent="0" algn="just">
              <a:spcBef>
                <a:spcPts val="0"/>
              </a:spcBef>
              <a:buSzPts val="1824"/>
              <a:buNone/>
            </a:pPr>
            <a:r>
              <a:rPr lang="es-ES" sz="32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Indica que se garantiza a las mujeres el derecho a vivir una vida libre de violencia y proclama la lucha para la erradicación de la misma. </a:t>
            </a:r>
            <a:endParaRPr lang="es-ES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758DCF95-41CE-494F-91BC-43075366DCF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25201" y="1880840"/>
            <a:ext cx="3505408" cy="39516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944229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9B3EC84D-1250-4AA4-B872-4F3292D7A2E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290" name="Google Shape;290;p3"/>
          <p:cNvSpPr txBox="1">
            <a:spLocks noGrp="1"/>
          </p:cNvSpPr>
          <p:nvPr>
            <p:ph type="title" idx="4294967295"/>
          </p:nvPr>
        </p:nvSpPr>
        <p:spPr>
          <a:xfrm>
            <a:off x="0" y="476250"/>
            <a:ext cx="9634330" cy="1223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algn="ctr">
              <a:buClr>
                <a:schemeClr val="accent1"/>
              </a:buClr>
              <a:buSzPts val="4000"/>
            </a:pPr>
            <a:r>
              <a:rPr lang="en-US" sz="4800" dirty="0">
                <a:latin typeface="Bernard MT Condensed" panose="02050806060905020404" pitchFamily="18" charset="0"/>
              </a:rPr>
              <a:t>REFERENCIA NORMATIVA NACIONAL</a:t>
            </a:r>
            <a:endParaRPr sz="4800" dirty="0">
              <a:latin typeface="Bernard MT Condensed" panose="02050806060905020404" pitchFamily="18" charset="0"/>
            </a:endParaRPr>
          </a:p>
        </p:txBody>
      </p:sp>
      <p:sp>
        <p:nvSpPr>
          <p:cNvPr id="291" name="Google Shape;291;p3"/>
          <p:cNvSpPr txBox="1">
            <a:spLocks noGrp="1"/>
          </p:cNvSpPr>
          <p:nvPr>
            <p:ph type="body" idx="4294967295"/>
          </p:nvPr>
        </p:nvSpPr>
        <p:spPr>
          <a:xfrm>
            <a:off x="967408" y="1863105"/>
            <a:ext cx="8786191" cy="41767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indent="-273050" algn="just">
              <a:spcBef>
                <a:spcPts val="0"/>
              </a:spcBef>
              <a:buSzPts val="1824"/>
            </a:pPr>
            <a:r>
              <a:rPr lang="es-ES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Constitución Política del Estado Plurinacional del Bolivia.</a:t>
            </a:r>
          </a:p>
          <a:p>
            <a:pPr marL="342900" indent="-273050" algn="just">
              <a:spcBef>
                <a:spcPts val="480"/>
              </a:spcBef>
              <a:buSzPts val="1824"/>
            </a:pPr>
            <a:r>
              <a:rPr lang="es-ES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Ley Orgánica de la Policía Boliviana.</a:t>
            </a:r>
          </a:p>
          <a:p>
            <a:pPr marL="342900" indent="-273050" algn="just">
              <a:spcBef>
                <a:spcPts val="480"/>
              </a:spcBef>
              <a:buSzPts val="1824"/>
            </a:pPr>
            <a:r>
              <a:rPr lang="es-ES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Ley </a:t>
            </a:r>
            <a:r>
              <a:rPr lang="es-ES" b="1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Nº</a:t>
            </a:r>
            <a:r>
              <a:rPr lang="es-ES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348 “Ley Integral para Garantizar a las Mujeres una Vida Libre de Violencia.”</a:t>
            </a:r>
          </a:p>
          <a:p>
            <a:pPr marL="342900" indent="-273050" algn="just">
              <a:spcBef>
                <a:spcPts val="480"/>
              </a:spcBef>
              <a:buSzPts val="1824"/>
            </a:pPr>
            <a:r>
              <a:rPr lang="es-ES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Ley Orgánica del Ministerio Público.</a:t>
            </a:r>
          </a:p>
          <a:p>
            <a:pPr marL="342900" indent="-273050" algn="just">
              <a:spcBef>
                <a:spcPts val="480"/>
              </a:spcBef>
              <a:buSzPts val="1824"/>
            </a:pPr>
            <a:r>
              <a:rPr lang="es-ES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Código Penal.</a:t>
            </a:r>
          </a:p>
          <a:p>
            <a:pPr marL="342900" indent="-273050" algn="just">
              <a:spcBef>
                <a:spcPts val="480"/>
              </a:spcBef>
              <a:buSzPts val="1824"/>
            </a:pPr>
            <a:r>
              <a:rPr lang="es-ES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Código de Procedimiento Penal.</a:t>
            </a:r>
          </a:p>
          <a:p>
            <a:pPr marL="342900" indent="-273050" algn="just">
              <a:spcBef>
                <a:spcPts val="480"/>
              </a:spcBef>
              <a:buSzPts val="1824"/>
            </a:pPr>
            <a:r>
              <a:rPr lang="es-ES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Protocolos de la FELCV.</a:t>
            </a:r>
          </a:p>
          <a:p>
            <a:pPr marL="342900" indent="-273050" algn="just">
              <a:spcBef>
                <a:spcPts val="480"/>
              </a:spcBef>
              <a:buSzPts val="1824"/>
            </a:pPr>
            <a:r>
              <a:rPr lang="es-ES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Protocolo del Ministerio Público.</a:t>
            </a:r>
          </a:p>
        </p:txBody>
      </p:sp>
    </p:spTree>
    <p:extLst>
      <p:ext uri="{BB962C8B-B14F-4D97-AF65-F5344CB8AC3E}">
        <p14:creationId xmlns:p14="http://schemas.microsoft.com/office/powerpoint/2010/main" val="211102160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FDA051B5-4E8A-483E-848F-877A99FDA03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sp>
        <p:nvSpPr>
          <p:cNvPr id="296" name="Google Shape;296;p4"/>
          <p:cNvSpPr txBox="1">
            <a:spLocks noGrp="1"/>
          </p:cNvSpPr>
          <p:nvPr>
            <p:ph type="title" idx="4294967295"/>
          </p:nvPr>
        </p:nvSpPr>
        <p:spPr>
          <a:xfrm>
            <a:off x="874644" y="781049"/>
            <a:ext cx="8892208" cy="9350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>
              <a:buClr>
                <a:schemeClr val="accent1"/>
              </a:buClr>
              <a:buSzPts val="2800"/>
            </a:pPr>
            <a:r>
              <a:rPr lang="en-US" sz="4000" dirty="0">
                <a:latin typeface="Bernard MT Condensed" panose="02050806060905020404" pitchFamily="18" charset="0"/>
              </a:rPr>
              <a:t>REFERENCIA NORMATIVA INTERNACIONAL</a:t>
            </a:r>
            <a:endParaRPr sz="6000" dirty="0">
              <a:latin typeface="Bernard MT Condensed" panose="02050806060905020404" pitchFamily="18" charset="0"/>
            </a:endParaRPr>
          </a:p>
        </p:txBody>
      </p:sp>
      <p:sp>
        <p:nvSpPr>
          <p:cNvPr id="297" name="Google Shape;297;p4"/>
          <p:cNvSpPr txBox="1">
            <a:spLocks noGrp="1"/>
          </p:cNvSpPr>
          <p:nvPr>
            <p:ph type="body" idx="4294967295"/>
          </p:nvPr>
        </p:nvSpPr>
        <p:spPr>
          <a:xfrm>
            <a:off x="1211504" y="2497136"/>
            <a:ext cx="8218487" cy="31880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indent="-273050" algn="just">
              <a:spcBef>
                <a:spcPts val="0"/>
              </a:spcBef>
              <a:buSzPts val="1520"/>
            </a:pPr>
            <a:r>
              <a:rPr lang="es-ES" sz="24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Declaración Universal de los Derecho Humanos.</a:t>
            </a:r>
            <a:endParaRPr lang="es-ES" sz="3200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273050" algn="just">
              <a:spcBef>
                <a:spcPts val="400"/>
              </a:spcBef>
              <a:buSzPts val="1520"/>
            </a:pPr>
            <a:r>
              <a:rPr lang="es-ES" sz="24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Convención sobre la Eliminación de todas las formas de discriminación contra las mujeres (CEDAW)</a:t>
            </a:r>
            <a:endParaRPr lang="es-ES" sz="3200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273050" algn="just">
              <a:spcBef>
                <a:spcPts val="400"/>
              </a:spcBef>
              <a:buSzPts val="1520"/>
            </a:pPr>
            <a:r>
              <a:rPr lang="es-ES" sz="24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Declaración de las Naciones Unidas sobre toda “Eliminación de la Violencia contra las Mujeres”</a:t>
            </a:r>
            <a:endParaRPr lang="es-ES" sz="3200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273050" algn="just">
              <a:spcBef>
                <a:spcPts val="400"/>
              </a:spcBef>
              <a:buSzPts val="1520"/>
            </a:pPr>
            <a:r>
              <a:rPr lang="es-ES" sz="24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Recomendación General </a:t>
            </a:r>
            <a:r>
              <a:rPr lang="es-ES" sz="2400" b="1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Nº</a:t>
            </a:r>
            <a:r>
              <a:rPr lang="es-ES" sz="24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19 del Comité de la CEDAW</a:t>
            </a:r>
            <a:endParaRPr lang="es-ES" sz="3200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273050" algn="just">
              <a:spcBef>
                <a:spcPts val="400"/>
              </a:spcBef>
              <a:buSzPts val="1520"/>
            </a:pPr>
            <a:r>
              <a:rPr lang="es-ES" sz="24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Observación General </a:t>
            </a:r>
            <a:r>
              <a:rPr lang="es-ES" sz="2400" b="1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Nº</a:t>
            </a:r>
            <a:r>
              <a:rPr lang="es-ES" sz="24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33 sobre acceso a la justicia</a:t>
            </a:r>
            <a:endParaRPr lang="es-ES" sz="3200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273050" algn="just">
              <a:spcBef>
                <a:spcPts val="400"/>
              </a:spcBef>
              <a:buSzPts val="1520"/>
            </a:pPr>
            <a:r>
              <a:rPr lang="es-ES" sz="24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Sistema Interamericano de protección de los Derechos Humanos</a:t>
            </a:r>
            <a:endParaRPr lang="es-ES" sz="3200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9630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4">
            <a:extLst>
              <a:ext uri="{FF2B5EF4-FFF2-40B4-BE49-F238E27FC236}">
                <a16:creationId xmlns:a16="http://schemas.microsoft.com/office/drawing/2014/main" id="{6FC6BDB3-B312-BC4D-9A7A-CE3556ECA8D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723571"/>
            <a:ext cx="12192001" cy="5134429"/>
          </a:xfrm>
          <a:prstGeom prst="rect">
            <a:avLst/>
          </a:prstGeom>
        </p:spPr>
      </p:pic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968935" y="606985"/>
            <a:ext cx="10515600" cy="5353050"/>
          </a:xfrm>
        </p:spPr>
        <p:txBody>
          <a:bodyPr>
            <a:normAutofit/>
          </a:bodyPr>
          <a:lstStyle/>
          <a:p>
            <a:pPr marL="0" indent="0" algn="ctr">
              <a:lnSpc>
                <a:spcPct val="160000"/>
              </a:lnSpc>
              <a:buNone/>
            </a:pPr>
            <a:r>
              <a:rPr lang="es-ES" sz="4400" b="1" u="sng" dirty="0">
                <a:solidFill>
                  <a:srgbClr val="FF0000"/>
                </a:solidFill>
              </a:rPr>
              <a:t>DEFINICIÓN DE VIOLENCIA</a:t>
            </a:r>
            <a:r>
              <a:rPr lang="es-ES" sz="4400" b="1" u="sng" dirty="0">
                <a:solidFill>
                  <a:schemeClr val="bg1"/>
                </a:solidFill>
              </a:rPr>
              <a:t> </a:t>
            </a:r>
          </a:p>
          <a:p>
            <a:pPr marL="0" indent="0" algn="just">
              <a:lnSpc>
                <a:spcPct val="160000"/>
              </a:lnSpc>
              <a:buNone/>
            </a:pPr>
            <a:r>
              <a:rPr lang="es-E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violencia es el “uso intencional de la fuerza física o el poder real o como amenaza contra uno mismo, una persona, grupo o comunidad que tiene como resultado la probabilidad de daño psicológico, lesiones, la muerte, privación o mal desarrollo</a:t>
            </a:r>
            <a:r>
              <a:rPr lang="es-ES" dirty="0">
                <a:solidFill>
                  <a:schemeClr val="bg1"/>
                </a:solidFill>
              </a:rPr>
              <a:t>.</a:t>
            </a:r>
          </a:p>
          <a:p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69999844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72A6BE5C-429B-4DB0-BE95-D665AEC9B4F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78" name="Google Shape;278;p1"/>
          <p:cNvSpPr txBox="1">
            <a:spLocks noGrp="1"/>
          </p:cNvSpPr>
          <p:nvPr>
            <p:ph type="ctrTitle" idx="4294967295"/>
          </p:nvPr>
        </p:nvSpPr>
        <p:spPr>
          <a:xfrm>
            <a:off x="975415" y="3525356"/>
            <a:ext cx="7651750" cy="27527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algn="ctr">
              <a:buClr>
                <a:schemeClr val="accent1"/>
              </a:buClr>
              <a:buSzPts val="3600"/>
            </a:pPr>
            <a:r>
              <a:rPr lang="en-US" sz="4800" dirty="0">
                <a:latin typeface="Bernard MT Condensed" panose="02050806060905020404" pitchFamily="18" charset="0"/>
              </a:rPr>
              <a:t>LEY 348</a:t>
            </a:r>
            <a:br>
              <a:rPr lang="en-US" sz="4800" dirty="0">
                <a:latin typeface="Bernard MT Condensed" panose="02050806060905020404" pitchFamily="18" charset="0"/>
              </a:rPr>
            </a:br>
            <a:r>
              <a:rPr lang="en-US" sz="4800" dirty="0">
                <a:latin typeface="Bernard MT Condensed" panose="02050806060905020404" pitchFamily="18" charset="0"/>
              </a:rPr>
              <a:t>LEY INTEGRAL PARA GARANTIZAR A LAS MUJERES UNA VIDA LIBRE DE VIOLENCIA</a:t>
            </a:r>
            <a:endParaRPr sz="4800" dirty="0">
              <a:latin typeface="Bernard MT Condensed" panose="02050806060905020404" pitchFamily="18" charset="0"/>
            </a:endParaRP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F1957F4C-AE8F-4511-AB1C-4CCDB849805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44658" y="465620"/>
            <a:ext cx="5085179" cy="3629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652765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0B3D9E4A-4743-4A15-87C9-0C74826D3A7C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111127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9697AC1F-4212-43D9-BB90-431C05C90E8D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5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-1" y="0"/>
            <a:ext cx="1219931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268354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6EBFF461-61E8-4D98-B513-624986BC682E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9525"/>
            <a:ext cx="12192000" cy="6848475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7DC5D193-B6B3-4E13-AE02-D4720EDA6E8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58244" y="1419431"/>
            <a:ext cx="3668782" cy="36296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074541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00BBCCB3-1BBB-40B4-B3C8-7412BECC21D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5240"/>
            <a:ext cx="12192000" cy="6827520"/>
          </a:xfrm>
          <a:prstGeom prst="rect">
            <a:avLst/>
          </a:prstGeom>
        </p:spPr>
      </p:pic>
      <p:sp>
        <p:nvSpPr>
          <p:cNvPr id="302" name="Google Shape;302;p5"/>
          <p:cNvSpPr txBox="1"/>
          <p:nvPr/>
        </p:nvSpPr>
        <p:spPr>
          <a:xfrm>
            <a:off x="3000375" y="620712"/>
            <a:ext cx="6191250" cy="5847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algn="ctr">
              <a:buClr>
                <a:srgbClr val="873624"/>
              </a:buClr>
              <a:buSzPts val="2400"/>
            </a:pPr>
            <a:r>
              <a:rPr lang="en-US" sz="3200" kern="0" dirty="0">
                <a:latin typeface="Bernard MT Condensed" panose="02050806060905020404" pitchFamily="18" charset="0"/>
                <a:ea typeface="Arial"/>
                <a:cs typeface="Arial"/>
                <a:sym typeface="Arial"/>
              </a:rPr>
              <a:t>OBJETO Y FINALIDAD (Art. 2)</a:t>
            </a:r>
            <a:endParaRPr kern="0" dirty="0">
              <a:latin typeface="Bernard MT Condensed" panose="02050806060905020404" pitchFamily="18" charset="0"/>
              <a:cs typeface="Arial"/>
              <a:sym typeface="Arial"/>
            </a:endParaRPr>
          </a:p>
        </p:txBody>
      </p:sp>
      <p:sp>
        <p:nvSpPr>
          <p:cNvPr id="303" name="Google Shape;303;p5"/>
          <p:cNvSpPr txBox="1">
            <a:spLocks noGrp="1"/>
          </p:cNvSpPr>
          <p:nvPr>
            <p:ph type="body" idx="4294967295"/>
          </p:nvPr>
        </p:nvSpPr>
        <p:spPr>
          <a:xfrm>
            <a:off x="2324100" y="1787883"/>
            <a:ext cx="7543800" cy="34575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55600" indent="-285750">
              <a:spcBef>
                <a:spcPts val="0"/>
              </a:spcBef>
              <a:buSzPts val="1368"/>
              <a:buFont typeface="Wingdings" panose="05000000000000000000" pitchFamily="2" charset="2"/>
              <a:buChar char="v"/>
            </a:pPr>
            <a:r>
              <a:rPr lang="en-US" sz="1800" b="1" dirty="0">
                <a:solidFill>
                  <a:schemeClr val="accent5">
                    <a:lumMod val="50000"/>
                  </a:schemeClr>
                </a:solidFill>
              </a:rPr>
              <a:t>MECANISMOS</a:t>
            </a:r>
            <a:endParaRPr lang="en-US" sz="1800" dirty="0">
              <a:solidFill>
                <a:schemeClr val="accent5">
                  <a:lumMod val="50000"/>
                </a:schemeClr>
              </a:solidFill>
            </a:endParaRPr>
          </a:p>
          <a:p>
            <a:pPr marL="355600" indent="-285750">
              <a:spcBef>
                <a:spcPts val="0"/>
              </a:spcBef>
              <a:buSzPts val="1368"/>
              <a:buFont typeface="Wingdings" panose="05000000000000000000" pitchFamily="2" charset="2"/>
              <a:buChar char="v"/>
            </a:pPr>
            <a:r>
              <a:rPr lang="en-US" sz="1800" b="1" dirty="0">
                <a:solidFill>
                  <a:schemeClr val="accent5">
                    <a:lumMod val="50000"/>
                  </a:schemeClr>
                </a:solidFill>
              </a:rPr>
              <a:t>MEDIDAS		</a:t>
            </a:r>
          </a:p>
          <a:p>
            <a:pPr marL="355600" indent="-285750">
              <a:spcBef>
                <a:spcPts val="0"/>
              </a:spcBef>
              <a:buSzPts val="1368"/>
              <a:buFont typeface="Wingdings" panose="05000000000000000000" pitchFamily="2" charset="2"/>
              <a:buChar char="v"/>
            </a:pPr>
            <a:r>
              <a:rPr lang="en-US" sz="1800" b="1" dirty="0">
                <a:solidFill>
                  <a:schemeClr val="accent5">
                    <a:lumMod val="50000"/>
                  </a:schemeClr>
                </a:solidFill>
              </a:rPr>
              <a:t>POLÍTICAS </a:t>
            </a:r>
            <a:endParaRPr dirty="0">
              <a:solidFill>
                <a:schemeClr val="accent5">
                  <a:lumMod val="50000"/>
                </a:schemeClr>
              </a:solidFill>
            </a:endParaRPr>
          </a:p>
          <a:p>
            <a:pPr marL="342900" indent="-186182">
              <a:spcBef>
                <a:spcPts val="360"/>
              </a:spcBef>
              <a:buSzPts val="1368"/>
              <a:buNone/>
            </a:pPr>
            <a:endParaRPr sz="1800" b="1" dirty="0">
              <a:solidFill>
                <a:schemeClr val="accent5">
                  <a:lumMod val="50000"/>
                </a:schemeClr>
              </a:solidFill>
            </a:endParaRPr>
          </a:p>
          <a:p>
            <a:pPr marL="6985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73624"/>
              </a:buClr>
              <a:buSzPts val="1368"/>
              <a:buFont typeface="Noto Sans Symbols"/>
              <a:buNone/>
              <a:tabLst/>
              <a:defRPr/>
            </a:pP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Century Gothic"/>
                <a:sym typeface="Century Gothic"/>
              </a:rPr>
              <a:t>INTEGRALES  PARA: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uLnTx/>
              <a:uFillTx/>
              <a:latin typeface="Century Gothic"/>
              <a:sym typeface="Century Gothic"/>
            </a:endParaRPr>
          </a:p>
          <a:p>
            <a:pPr marL="342900" indent="-186182">
              <a:spcBef>
                <a:spcPts val="360"/>
              </a:spcBef>
              <a:buSzPts val="1368"/>
              <a:buNone/>
            </a:pPr>
            <a:endParaRPr sz="1800" b="1" dirty="0"/>
          </a:p>
          <a:p>
            <a:pPr marL="342900" indent="-273050">
              <a:buNone/>
            </a:pPr>
            <a:endParaRPr b="1" dirty="0"/>
          </a:p>
          <a:p>
            <a:pPr marL="342900" indent="-273050">
              <a:buNone/>
            </a:pPr>
            <a:endParaRPr dirty="0"/>
          </a:p>
          <a:p>
            <a:pPr marL="1517904" lvl="5" indent="-228600">
              <a:buNone/>
            </a:pPr>
            <a:endParaRPr dirty="0"/>
          </a:p>
        </p:txBody>
      </p:sp>
      <p:pic>
        <p:nvPicPr>
          <p:cNvPr id="304" name="Google Shape;304;p5"/>
          <p:cNvPicPr preferRelativeResize="0"/>
          <p:nvPr/>
        </p:nvPicPr>
        <p:blipFill rotWithShape="1">
          <a:blip r:embed="rId4">
            <a:alphaModFix/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/>
          <a:stretch/>
        </p:blipFill>
        <p:spPr>
          <a:xfrm>
            <a:off x="1884984" y="2859088"/>
            <a:ext cx="8769764" cy="3378200"/>
          </a:xfrm>
          <a:prstGeom prst="rect">
            <a:avLst/>
          </a:prstGeom>
          <a:noFill/>
          <a:ln>
            <a:noFill/>
          </a:ln>
        </p:spPr>
      </p:pic>
      <p:sp>
        <p:nvSpPr>
          <p:cNvPr id="305" name="Google Shape;305;p5"/>
          <p:cNvSpPr txBox="1"/>
          <p:nvPr/>
        </p:nvSpPr>
        <p:spPr>
          <a:xfrm>
            <a:off x="3432175" y="1412876"/>
            <a:ext cx="2951162" cy="3698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>
              <a:buClr>
                <a:srgbClr val="000000"/>
              </a:buClr>
              <a:buSzPts val="1800"/>
            </a:pPr>
            <a:r>
              <a:rPr lang="en-US" b="1" ker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ESTABLECER:</a:t>
            </a:r>
            <a:endParaRPr sz="14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20931627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4FB11EB7-7E43-4274-9812-88B1964D81C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27520"/>
          </a:xfrm>
          <a:prstGeom prst="rect">
            <a:avLst/>
          </a:prstGeom>
        </p:spPr>
      </p:pic>
      <p:sp>
        <p:nvSpPr>
          <p:cNvPr id="310" name="Google Shape;310;p6"/>
          <p:cNvSpPr txBox="1">
            <a:spLocks noGrp="1"/>
          </p:cNvSpPr>
          <p:nvPr>
            <p:ph type="title" idx="4294967295"/>
          </p:nvPr>
        </p:nvSpPr>
        <p:spPr>
          <a:xfrm>
            <a:off x="1338470" y="881339"/>
            <a:ext cx="7024688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>
              <a:buClr>
                <a:schemeClr val="accent1"/>
              </a:buClr>
              <a:buSzPts val="4000"/>
            </a:pPr>
            <a:r>
              <a:rPr lang="en-US" sz="4800" dirty="0">
                <a:latin typeface="Bernard MT Condensed" panose="02050806060905020404" pitchFamily="18" charset="0"/>
              </a:rPr>
              <a:t>APLICACIÓN</a:t>
            </a:r>
            <a:r>
              <a:rPr lang="en-US" dirty="0"/>
              <a:t> </a:t>
            </a:r>
            <a:endParaRPr dirty="0"/>
          </a:p>
        </p:txBody>
      </p:sp>
      <p:sp>
        <p:nvSpPr>
          <p:cNvPr id="311" name="Google Shape;311;p6"/>
          <p:cNvSpPr txBox="1">
            <a:spLocks noGrp="1"/>
          </p:cNvSpPr>
          <p:nvPr>
            <p:ph type="body" idx="4294967295"/>
          </p:nvPr>
        </p:nvSpPr>
        <p:spPr>
          <a:xfrm>
            <a:off x="3008243" y="2322512"/>
            <a:ext cx="6777038" cy="35083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69850" indent="0" algn="just">
              <a:spcBef>
                <a:spcPts val="0"/>
              </a:spcBef>
              <a:buSzPts val="1824"/>
              <a:buNone/>
            </a:pPr>
            <a:r>
              <a:rPr lang="es-ES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Art. 5 </a:t>
            </a:r>
            <a:r>
              <a:rPr lang="es-ES" b="1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Paragrafo</a:t>
            </a:r>
            <a:r>
              <a:rPr lang="es-ES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IV: </a:t>
            </a:r>
          </a:p>
          <a:p>
            <a:pPr marL="69850" indent="0" algn="just">
              <a:spcBef>
                <a:spcPts val="0"/>
              </a:spcBef>
              <a:buSzPts val="1824"/>
              <a:buNone/>
            </a:pPr>
            <a:r>
              <a:rPr lang="es-ES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“Las disposiciones de la presente Ley serán aplicables a toda persona que por su situación de vulnerabilidad, sufra cualquiera de las formas de violencia que esta Ley sanciona, independientemente de su género” </a:t>
            </a: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F70D71D0-8AE0-4C0F-A5FA-3A04C4F54F4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47723" y="430350"/>
            <a:ext cx="3840852" cy="2140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718067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C669E408-E07E-4701-AA7C-FB69460172D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5240"/>
            <a:ext cx="12192000" cy="6827520"/>
          </a:xfrm>
          <a:prstGeom prst="rect">
            <a:avLst/>
          </a:prstGeom>
        </p:spPr>
      </p:pic>
      <p:sp>
        <p:nvSpPr>
          <p:cNvPr id="334" name="Google Shape;334;p10"/>
          <p:cNvSpPr txBox="1">
            <a:spLocks noGrp="1"/>
          </p:cNvSpPr>
          <p:nvPr>
            <p:ph type="body" idx="4294967295"/>
          </p:nvPr>
        </p:nvSpPr>
        <p:spPr>
          <a:xfrm>
            <a:off x="5982214" y="2371686"/>
            <a:ext cx="5688011" cy="35826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just">
              <a:spcBef>
                <a:spcPts val="0"/>
              </a:spcBef>
              <a:buFont typeface="Wingdings" panose="05000000000000000000" pitchFamily="2" charset="2"/>
              <a:buChar char="v"/>
            </a:pPr>
            <a:r>
              <a:rPr lang="es-ES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 violencia contra la mujer es cualquier acción o conducta, basada en su género, que cause muerte, daño o sufrimiento físico, sexual o psicológico a la mujer, tanto en el ámbito público como en el privado. </a:t>
            </a:r>
          </a:p>
          <a:p>
            <a:pPr marL="342900" indent="-157226" algn="ctr"/>
            <a:endParaRPr b="0" dirty="0">
              <a:solidFill>
                <a:schemeClr val="dk1"/>
              </a:solidFill>
            </a:endParaRPr>
          </a:p>
        </p:txBody>
      </p:sp>
      <p:sp>
        <p:nvSpPr>
          <p:cNvPr id="337" name="Google Shape;337;p10"/>
          <p:cNvSpPr txBox="1"/>
          <p:nvPr/>
        </p:nvSpPr>
        <p:spPr>
          <a:xfrm>
            <a:off x="1012376" y="1113424"/>
            <a:ext cx="7097953" cy="5847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algn="ctr">
              <a:buClr>
                <a:srgbClr val="873624"/>
              </a:buClr>
              <a:buSzPts val="1800"/>
            </a:pPr>
            <a:r>
              <a:rPr lang="en-US" sz="3200" kern="0" dirty="0">
                <a:latin typeface="Bernard MT Condensed" panose="02050806060905020404" pitchFamily="18" charset="0"/>
                <a:ea typeface="Arial"/>
                <a:cs typeface="Arial"/>
                <a:sym typeface="Arial"/>
              </a:rPr>
              <a:t>¿QUÉ ES VIOLENCIA CONTRA LA MUJER?</a:t>
            </a:r>
            <a:endParaRPr sz="2400" kern="0" dirty="0">
              <a:latin typeface="Bernard MT Condensed" panose="02050806060905020404" pitchFamily="18" charset="0"/>
              <a:cs typeface="Arial"/>
              <a:sym typeface="Arial"/>
            </a:endParaRP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A338515A-B20E-8A41-9CF2-AE63FFC4BBC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90675" y="2152835"/>
            <a:ext cx="3869765" cy="2902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024776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B1FAF807-BB73-47F9-AB01-CAB36E3D2A0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5240"/>
            <a:ext cx="12192000" cy="6827520"/>
          </a:xfrm>
          <a:prstGeom prst="rect">
            <a:avLst/>
          </a:prstGeom>
        </p:spPr>
      </p:pic>
      <p:sp>
        <p:nvSpPr>
          <p:cNvPr id="342" name="Google Shape;342;p11"/>
          <p:cNvSpPr txBox="1">
            <a:spLocks noGrp="1"/>
          </p:cNvSpPr>
          <p:nvPr>
            <p:ph type="title" idx="4294967295"/>
          </p:nvPr>
        </p:nvSpPr>
        <p:spPr>
          <a:xfrm>
            <a:off x="583095" y="641405"/>
            <a:ext cx="11516139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>
              <a:buClr>
                <a:schemeClr val="accent1"/>
              </a:buClr>
              <a:buSzPts val="4000"/>
            </a:pPr>
            <a:r>
              <a:rPr lang="es-ES" b="1" dirty="0">
                <a:latin typeface="Bernard MT Condensed" panose="02050806060905020404" pitchFamily="18" charset="0"/>
              </a:rPr>
              <a:t>GARANTÍAS DE LAS MUJERES EN SITUACIÓN DE VIOLENCIA</a:t>
            </a:r>
            <a:endParaRPr lang="es-ES" dirty="0">
              <a:latin typeface="Bernard MT Condensed" panose="02050806060905020404" pitchFamily="18" charset="0"/>
            </a:endParaRPr>
          </a:p>
        </p:txBody>
      </p:sp>
      <p:pic>
        <p:nvPicPr>
          <p:cNvPr id="343" name="Google Shape;343;p11"/>
          <p:cNvPicPr preferRelativeResize="0"/>
          <p:nvPr/>
        </p:nvPicPr>
        <p:blipFill rotWithShape="1">
          <a:blip r:embed="rId4">
            <a:alphaModFix/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/>
        </p:blipFill>
        <p:spPr>
          <a:xfrm>
            <a:off x="430695" y="1909638"/>
            <a:ext cx="11330609" cy="430695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8739033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E979DF1A-A722-43F6-BB60-437CBD3082D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49" name="Google Shape;349;p12"/>
          <p:cNvSpPr txBox="1">
            <a:spLocks noGrp="1"/>
          </p:cNvSpPr>
          <p:nvPr>
            <p:ph type="title" idx="4294967295"/>
          </p:nvPr>
        </p:nvSpPr>
        <p:spPr>
          <a:xfrm>
            <a:off x="251792" y="682557"/>
            <a:ext cx="10694434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algn="ctr">
              <a:buClr>
                <a:schemeClr val="accent1"/>
              </a:buClr>
              <a:buSzPts val="4000"/>
            </a:pPr>
            <a:r>
              <a:rPr lang="es-ES" b="1" dirty="0">
                <a:latin typeface="Bernard MT Condensed" panose="02050806060905020404" pitchFamily="18" charset="0"/>
              </a:rPr>
              <a:t>TIPOS DE VIOLENCIA CONTRA LAS MUJERES</a:t>
            </a:r>
            <a:endParaRPr lang="es-ES" dirty="0">
              <a:latin typeface="Bernard MT Condensed" panose="02050806060905020404" pitchFamily="18" charset="0"/>
            </a:endParaRPr>
          </a:p>
        </p:txBody>
      </p:sp>
      <p:pic>
        <p:nvPicPr>
          <p:cNvPr id="350" name="Google Shape;350;p12"/>
          <p:cNvPicPr preferRelativeResize="0"/>
          <p:nvPr/>
        </p:nvPicPr>
        <p:blipFill rotWithShape="1">
          <a:blip r:embed="rId4">
            <a:alphaModFix/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/>
          <a:stretch/>
        </p:blipFill>
        <p:spPr>
          <a:xfrm>
            <a:off x="1497566" y="2170113"/>
            <a:ext cx="8401809" cy="45815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5554151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14F0292E-E666-4C35-A757-093F6E8F2E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B16C2BE5-6D27-4C28-BA6B-FBBAEB860C5F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169534" y="1152938"/>
            <a:ext cx="9392448" cy="4949688"/>
          </a:xfrm>
          <a:prstGeom prst="rect">
            <a:avLst/>
          </a:prstGeom>
        </p:spPr>
      </p:pic>
      <p:sp>
        <p:nvSpPr>
          <p:cNvPr id="5" name="CuadroTexto 4">
            <a:extLst>
              <a:ext uri="{FF2B5EF4-FFF2-40B4-BE49-F238E27FC236}">
                <a16:creationId xmlns:a16="http://schemas.microsoft.com/office/drawing/2014/main" id="{A5F54F4A-1D1D-42E4-B247-7F4C825DBAC4}"/>
              </a:ext>
            </a:extLst>
          </p:cNvPr>
          <p:cNvSpPr txBox="1"/>
          <p:nvPr/>
        </p:nvSpPr>
        <p:spPr>
          <a:xfrm>
            <a:off x="715618" y="384315"/>
            <a:ext cx="77790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800" b="1" dirty="0">
                <a:latin typeface="Bernard MT Condensed" panose="02050806060905020404" pitchFamily="18" charset="0"/>
              </a:rPr>
              <a:t>TIPOS DE VIOLENCIA:</a:t>
            </a:r>
          </a:p>
        </p:txBody>
      </p:sp>
    </p:spTree>
    <p:extLst>
      <p:ext uri="{BB962C8B-B14F-4D97-AF65-F5344CB8AC3E}">
        <p14:creationId xmlns:p14="http://schemas.microsoft.com/office/powerpoint/2010/main" val="1132762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3">
            <a:extLst>
              <a:ext uri="{FF2B5EF4-FFF2-40B4-BE49-F238E27FC236}">
                <a16:creationId xmlns:a16="http://schemas.microsoft.com/office/drawing/2014/main" id="{8F8FC14B-0849-E742-B509-04045D3ACE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93669"/>
            <a:ext cx="12192000" cy="5229144"/>
          </a:xfrm>
          <a:prstGeom prst="rect">
            <a:avLst/>
          </a:prstGeom>
        </p:spPr>
      </p:pic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838200" y="578816"/>
            <a:ext cx="10515600" cy="4917789"/>
          </a:xfrm>
        </p:spPr>
        <p:txBody>
          <a:bodyPr/>
          <a:lstStyle/>
          <a:p>
            <a:pPr marL="0" indent="0" algn="ctr">
              <a:lnSpc>
                <a:spcPct val="150000"/>
              </a:lnSpc>
              <a:buNone/>
            </a:pPr>
            <a:r>
              <a:rPr lang="es-AR" sz="4400" b="1" u="sng" dirty="0">
                <a:solidFill>
                  <a:srgbClr val="FF0000"/>
                </a:solidFill>
              </a:rPr>
              <a:t>DEFINICIÓN DE GENERO </a:t>
            </a:r>
            <a:endParaRPr lang="es-ES" sz="4400" dirty="0">
              <a:solidFill>
                <a:srgbClr val="FF0000"/>
              </a:solidFill>
            </a:endParaRPr>
          </a:p>
          <a:p>
            <a:pPr marL="0" indent="0" algn="just">
              <a:lnSpc>
                <a:spcPct val="150000"/>
              </a:lnSpc>
              <a:buNone/>
            </a:pPr>
            <a:r>
              <a:rPr lang="es-AR" dirty="0">
                <a:solidFill>
                  <a:schemeClr val="bg1"/>
                </a:solidFill>
              </a:rPr>
              <a:t>El género es la característica que da a la palabra una condición de </a:t>
            </a:r>
            <a:r>
              <a:rPr lang="es-ES" dirty="0">
                <a:solidFill>
                  <a:schemeClr val="bg1"/>
                </a:solidFill>
              </a:rPr>
              <a:t>femenino</a:t>
            </a:r>
            <a:r>
              <a:rPr lang="es-AR" dirty="0">
                <a:solidFill>
                  <a:schemeClr val="bg1"/>
                </a:solidFill>
              </a:rPr>
              <a:t> o </a:t>
            </a:r>
            <a:r>
              <a:rPr lang="es-ES" dirty="0">
                <a:solidFill>
                  <a:schemeClr val="bg1"/>
                </a:solidFill>
              </a:rPr>
              <a:t>masculino</a:t>
            </a:r>
            <a:r>
              <a:rPr lang="es-AR" dirty="0">
                <a:solidFill>
                  <a:schemeClr val="bg1"/>
                </a:solidFill>
              </a:rPr>
              <a:t> También, en términos generales, se consideran una serie de reglas para identificar palabras masculinas y femeninas</a:t>
            </a:r>
            <a:r>
              <a:rPr lang="es-AR" dirty="0"/>
              <a:t>.</a:t>
            </a:r>
            <a:endParaRPr lang="es-ES" dirty="0"/>
          </a:p>
          <a:p>
            <a:endParaRPr lang="es-ES" dirty="0"/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BBE18327-5481-5C4F-A2E4-1228A67E7B8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44165" y="3964227"/>
            <a:ext cx="4703669" cy="2575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890669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2ED8BCA2-D319-43D6-BDC2-5950A4CC7CE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356" name="Google Shape;356;p13"/>
          <p:cNvSpPr txBox="1">
            <a:spLocks noGrp="1"/>
          </p:cNvSpPr>
          <p:nvPr>
            <p:ph type="title" idx="4294967295"/>
          </p:nvPr>
        </p:nvSpPr>
        <p:spPr>
          <a:xfrm>
            <a:off x="172277" y="454025"/>
            <a:ext cx="11052313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>
              <a:buClr>
                <a:schemeClr val="accent1"/>
              </a:buClr>
              <a:buSzPts val="2800"/>
            </a:pPr>
            <a:br>
              <a:rPr lang="en-US" sz="2800" dirty="0"/>
            </a:br>
            <a:r>
              <a:rPr lang="en-US" sz="3200" dirty="0">
                <a:latin typeface="Bernard MT Condensed" panose="02050806060905020404" pitchFamily="18" charset="0"/>
              </a:rPr>
              <a:t>TIPOS DE VIOLENCIA CONTRA LAS MUJERES EN LA LEY 348</a:t>
            </a:r>
            <a:r>
              <a:rPr lang="en-US" sz="2800" dirty="0"/>
              <a:t>.</a:t>
            </a:r>
            <a:br>
              <a:rPr lang="en-US" sz="2800" dirty="0"/>
            </a:br>
            <a:endParaRPr dirty="0"/>
          </a:p>
        </p:txBody>
      </p:sp>
      <p:sp>
        <p:nvSpPr>
          <p:cNvPr id="357" name="Google Shape;357;p13"/>
          <p:cNvSpPr txBox="1">
            <a:spLocks noGrp="1"/>
          </p:cNvSpPr>
          <p:nvPr>
            <p:ph type="body" idx="4294967295"/>
          </p:nvPr>
        </p:nvSpPr>
        <p:spPr>
          <a:xfrm>
            <a:off x="364434" y="1597025"/>
            <a:ext cx="4969566" cy="39556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412750" indent="-342900" algn="just">
              <a:spcBef>
                <a:spcPts val="0"/>
              </a:spcBef>
              <a:buSzPts val="1672"/>
              <a:buFont typeface="Wingdings" panose="05000000000000000000" pitchFamily="2" charset="2"/>
              <a:buChar char="v"/>
            </a:pPr>
            <a:r>
              <a:rPr lang="es-ES" sz="22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Violencia física</a:t>
            </a:r>
            <a:endParaRPr lang="es-ES" b="1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12750" indent="-342900" algn="just">
              <a:spcBef>
                <a:spcPts val="0"/>
              </a:spcBef>
              <a:buSzPts val="1672"/>
              <a:buFont typeface="Wingdings" panose="05000000000000000000" pitchFamily="2" charset="2"/>
              <a:buChar char="v"/>
            </a:pPr>
            <a:r>
              <a:rPr lang="es-ES" sz="22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Violencia feminicida</a:t>
            </a:r>
            <a:endParaRPr lang="es-ES" b="1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12750" indent="-342900" algn="just">
              <a:spcBef>
                <a:spcPts val="0"/>
              </a:spcBef>
              <a:buSzPts val="1672"/>
              <a:buFont typeface="Wingdings" panose="05000000000000000000" pitchFamily="2" charset="2"/>
              <a:buChar char="v"/>
            </a:pPr>
            <a:r>
              <a:rPr lang="es-ES" sz="22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Violencia psicológica</a:t>
            </a:r>
            <a:endParaRPr lang="es-ES" b="1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12750" indent="-342900" algn="just">
              <a:spcBef>
                <a:spcPts val="0"/>
              </a:spcBef>
              <a:buSzPts val="1672"/>
              <a:buFont typeface="Wingdings" panose="05000000000000000000" pitchFamily="2" charset="2"/>
              <a:buChar char="v"/>
            </a:pPr>
            <a:r>
              <a:rPr lang="es-ES" sz="22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Violencia </a:t>
            </a:r>
            <a:r>
              <a:rPr lang="es-ES" sz="2200" b="1" dirty="0" err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Medíatica</a:t>
            </a:r>
            <a:endParaRPr lang="es-ES" b="1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12750" indent="-342900" algn="just">
              <a:spcBef>
                <a:spcPts val="0"/>
              </a:spcBef>
              <a:buSzPts val="1672"/>
              <a:buFont typeface="Wingdings" panose="05000000000000000000" pitchFamily="2" charset="2"/>
              <a:buChar char="v"/>
            </a:pPr>
            <a:r>
              <a:rPr lang="es-ES" sz="22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Violencia Simbólica y/o encubierta</a:t>
            </a:r>
            <a:endParaRPr lang="es-ES" b="1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12750" indent="-342900" algn="just">
              <a:spcBef>
                <a:spcPts val="0"/>
              </a:spcBef>
              <a:buSzPts val="1672"/>
              <a:buFont typeface="Wingdings" panose="05000000000000000000" pitchFamily="2" charset="2"/>
              <a:buChar char="v"/>
            </a:pPr>
            <a:r>
              <a:rPr lang="es-ES" sz="22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Violencia contra la dignidad, la honra y el nombre</a:t>
            </a:r>
            <a:endParaRPr lang="es-ES" b="1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12750" indent="-342900" algn="just">
              <a:spcBef>
                <a:spcPts val="0"/>
              </a:spcBef>
              <a:buSzPts val="1672"/>
              <a:buFont typeface="Wingdings" panose="05000000000000000000" pitchFamily="2" charset="2"/>
              <a:buChar char="v"/>
            </a:pPr>
            <a:r>
              <a:rPr lang="es-ES" sz="22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Violencia sexual</a:t>
            </a:r>
            <a:endParaRPr lang="es-ES" b="1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12750" indent="-342900" algn="just">
              <a:spcBef>
                <a:spcPts val="0"/>
              </a:spcBef>
              <a:buSzPts val="1672"/>
              <a:buFont typeface="Wingdings" panose="05000000000000000000" pitchFamily="2" charset="2"/>
              <a:buChar char="v"/>
            </a:pPr>
            <a:r>
              <a:rPr lang="es-ES" sz="22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Violencia contra los derechos reproductivos</a:t>
            </a:r>
            <a:endParaRPr lang="es-ES" b="1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166878">
              <a:spcBef>
                <a:spcPts val="440"/>
              </a:spcBef>
              <a:buSzPts val="1672"/>
              <a:buNone/>
            </a:pPr>
            <a:endParaRPr sz="2200" dirty="0"/>
          </a:p>
        </p:txBody>
      </p:sp>
      <p:sp>
        <p:nvSpPr>
          <p:cNvPr id="5" name="Google Shape;363;p14">
            <a:extLst>
              <a:ext uri="{FF2B5EF4-FFF2-40B4-BE49-F238E27FC236}">
                <a16:creationId xmlns:a16="http://schemas.microsoft.com/office/drawing/2014/main" id="{E15DE4F9-DE92-48EC-A7DA-66A81B56E76C}"/>
              </a:ext>
            </a:extLst>
          </p:cNvPr>
          <p:cNvSpPr txBox="1">
            <a:spLocks/>
          </p:cNvSpPr>
          <p:nvPr/>
        </p:nvSpPr>
        <p:spPr>
          <a:xfrm>
            <a:off x="5698433" y="1845710"/>
            <a:ext cx="6777038" cy="3508375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1425" tIns="45700" rIns="91425" bIns="45700" rtlCol="0" anchor="t" anchorCtr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12750" indent="-342900">
              <a:spcBef>
                <a:spcPts val="0"/>
              </a:spcBef>
              <a:buSzPts val="1520"/>
              <a:buFont typeface="Wingdings" panose="05000000000000000000" pitchFamily="2" charset="2"/>
              <a:buChar char="v"/>
            </a:pPr>
            <a:r>
              <a:rPr lang="es-ES" sz="20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Violencia  en los servicios de salud</a:t>
            </a:r>
            <a:endParaRPr lang="es-ES" b="1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12750" indent="-342900">
              <a:spcBef>
                <a:spcPts val="0"/>
              </a:spcBef>
              <a:buSzPts val="1520"/>
              <a:buFont typeface="Wingdings" panose="05000000000000000000" pitchFamily="2" charset="2"/>
              <a:buChar char="v"/>
            </a:pPr>
            <a:r>
              <a:rPr lang="es-ES" sz="20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Violencia patrimonial y económica</a:t>
            </a:r>
            <a:endParaRPr lang="es-ES" b="1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12750" indent="-342900">
              <a:spcBef>
                <a:spcPts val="0"/>
              </a:spcBef>
              <a:buSzPts val="1520"/>
              <a:buFont typeface="Wingdings" panose="05000000000000000000" pitchFamily="2" charset="2"/>
              <a:buChar char="v"/>
            </a:pPr>
            <a:r>
              <a:rPr lang="es-ES" sz="20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Violencia Laboral</a:t>
            </a:r>
            <a:endParaRPr lang="es-ES" b="1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12750" indent="-342900">
              <a:spcBef>
                <a:spcPts val="0"/>
              </a:spcBef>
              <a:buSzPts val="1520"/>
              <a:buFont typeface="Wingdings" panose="05000000000000000000" pitchFamily="2" charset="2"/>
              <a:buChar char="v"/>
            </a:pPr>
            <a:r>
              <a:rPr lang="es-ES" sz="20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Violencia en el sistema educativo plurinacional</a:t>
            </a:r>
            <a:endParaRPr lang="es-ES" b="1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12750" indent="-342900">
              <a:spcBef>
                <a:spcPts val="0"/>
              </a:spcBef>
              <a:buSzPts val="1520"/>
              <a:buFont typeface="Wingdings" panose="05000000000000000000" pitchFamily="2" charset="2"/>
              <a:buChar char="v"/>
            </a:pPr>
            <a:r>
              <a:rPr lang="es-ES" sz="20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Violencia en el ejercicio político y de liderazgo de la mujer</a:t>
            </a:r>
            <a:endParaRPr lang="es-ES" b="1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12750" indent="-342900">
              <a:spcBef>
                <a:spcPts val="0"/>
              </a:spcBef>
              <a:buSzPts val="1520"/>
              <a:buFont typeface="Wingdings" panose="05000000000000000000" pitchFamily="2" charset="2"/>
              <a:buChar char="v"/>
            </a:pPr>
            <a:r>
              <a:rPr lang="es-ES" sz="20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Violencia institucional</a:t>
            </a:r>
            <a:endParaRPr lang="es-ES" b="1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12750" indent="-342900">
              <a:spcBef>
                <a:spcPts val="0"/>
              </a:spcBef>
              <a:buSzPts val="1520"/>
              <a:buFont typeface="Wingdings" panose="05000000000000000000" pitchFamily="2" charset="2"/>
              <a:buChar char="v"/>
            </a:pPr>
            <a:r>
              <a:rPr lang="es-ES" sz="20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Violencia en la familia</a:t>
            </a:r>
            <a:endParaRPr lang="es-ES" b="1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12750" indent="-342900">
              <a:spcBef>
                <a:spcPts val="0"/>
              </a:spcBef>
              <a:buSzPts val="1520"/>
              <a:buFont typeface="Wingdings" panose="05000000000000000000" pitchFamily="2" charset="2"/>
              <a:buChar char="v"/>
            </a:pPr>
            <a:r>
              <a:rPr lang="es-ES" sz="20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Violencia contra los derechos y la libertad sexual</a:t>
            </a:r>
            <a:endParaRPr lang="es-ES" b="1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12750" indent="-342900">
              <a:spcBef>
                <a:spcPts val="0"/>
              </a:spcBef>
              <a:buSzPts val="1520"/>
              <a:buFont typeface="Wingdings" panose="05000000000000000000" pitchFamily="2" charset="2"/>
              <a:buChar char="v"/>
            </a:pPr>
            <a:r>
              <a:rPr lang="es-ES" sz="20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Otras formas.</a:t>
            </a:r>
            <a:endParaRPr lang="es-ES" b="1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176530">
              <a:spcBef>
                <a:spcPts val="400"/>
              </a:spcBef>
              <a:buSzPts val="1520"/>
              <a:buFont typeface="Arial" panose="020B0604020202020204" pitchFamily="34" charset="0"/>
              <a:buNone/>
            </a:pPr>
            <a:endParaRPr lang="es-ES" sz="2000" dirty="0"/>
          </a:p>
        </p:txBody>
      </p:sp>
    </p:spTree>
    <p:extLst>
      <p:ext uri="{BB962C8B-B14F-4D97-AF65-F5344CB8AC3E}">
        <p14:creationId xmlns:p14="http://schemas.microsoft.com/office/powerpoint/2010/main" val="193697300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8A54BF8D-2360-4BD9-B82D-CF3C6C536BE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pic>
        <p:nvPicPr>
          <p:cNvPr id="368" name="Google Shape;368;p15"/>
          <p:cNvPicPr preferRelativeResize="0">
            <a:picLocks noGrp="1"/>
          </p:cNvPicPr>
          <p:nvPr>
            <p:ph type="body" idx="4294967295"/>
          </p:nvPr>
        </p:nvPicPr>
        <p:blipFill rotWithShape="1">
          <a:blip r:embed="rId4">
            <a:alphaModFix/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/>
        </p:blipFill>
        <p:spPr>
          <a:xfrm>
            <a:off x="1908969" y="2193924"/>
            <a:ext cx="2646363" cy="2932113"/>
          </a:xfrm>
          <a:prstGeom prst="rect">
            <a:avLst/>
          </a:prstGeom>
          <a:noFill/>
          <a:ln>
            <a:noFill/>
          </a:ln>
        </p:spPr>
      </p:pic>
      <p:sp>
        <p:nvSpPr>
          <p:cNvPr id="369" name="Google Shape;369;p15"/>
          <p:cNvSpPr txBox="1"/>
          <p:nvPr/>
        </p:nvSpPr>
        <p:spPr>
          <a:xfrm>
            <a:off x="2135188" y="2921000"/>
            <a:ext cx="1944687" cy="14779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algn="ctr">
              <a:buClr>
                <a:srgbClr val="000000"/>
              </a:buClr>
              <a:buSzPts val="3000"/>
            </a:pPr>
            <a:r>
              <a:rPr lang="en-US" sz="3000" b="1" ker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OBJETO DE    LA </a:t>
            </a:r>
            <a:endParaRPr sz="14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  <a:p>
            <a:pPr algn="ctr">
              <a:buClr>
                <a:srgbClr val="000000"/>
              </a:buClr>
              <a:buSzPts val="3000"/>
            </a:pPr>
            <a:r>
              <a:rPr lang="en-US" sz="3000" b="1" ker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LEY 348</a:t>
            </a:r>
            <a:endParaRPr sz="14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370" name="Google Shape;370;p15"/>
          <p:cNvSpPr txBox="1"/>
          <p:nvPr/>
        </p:nvSpPr>
        <p:spPr>
          <a:xfrm>
            <a:off x="4854575" y="3016250"/>
            <a:ext cx="2482850" cy="82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7775" tIns="17775" rIns="17775" bIns="17775" anchor="ctr" anchorCtr="0">
            <a:noAutofit/>
          </a:bodyPr>
          <a:lstStyle/>
          <a:p>
            <a:pPr algn="ctr">
              <a:lnSpc>
                <a:spcPct val="90000"/>
              </a:lnSpc>
              <a:buClr>
                <a:srgbClr val="FFFFFF"/>
              </a:buClr>
              <a:buSzPts val="2800"/>
            </a:pPr>
            <a:r>
              <a:rPr lang="en-US" sz="2800" b="1" kern="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Mecanismos de PREVENCION</a:t>
            </a:r>
            <a:endParaRPr sz="14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pic>
        <p:nvPicPr>
          <p:cNvPr id="371" name="Google Shape;371;p15"/>
          <p:cNvPicPr preferRelativeResize="0"/>
          <p:nvPr/>
        </p:nvPicPr>
        <p:blipFill rotWithShape="1">
          <a:blip r:embed="rId5">
            <a:alphaModFix/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/>
          <a:stretch/>
        </p:blipFill>
        <p:spPr>
          <a:xfrm>
            <a:off x="4862513" y="2336801"/>
            <a:ext cx="4986337" cy="1169987"/>
          </a:xfrm>
          <a:prstGeom prst="rect">
            <a:avLst/>
          </a:prstGeom>
          <a:noFill/>
          <a:ln>
            <a:noFill/>
          </a:ln>
        </p:spPr>
      </p:pic>
      <p:sp>
        <p:nvSpPr>
          <p:cNvPr id="374" name="Google Shape;374;p15"/>
          <p:cNvSpPr txBox="1"/>
          <p:nvPr/>
        </p:nvSpPr>
        <p:spPr>
          <a:xfrm>
            <a:off x="5547519" y="3977484"/>
            <a:ext cx="3579812" cy="1866105"/>
          </a:xfrm>
          <a:prstGeom prst="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spcFirstLastPara="1" wrap="square" lIns="15225" tIns="15225" rIns="15225" bIns="15225" anchor="ctr" anchorCtr="0">
            <a:noAutofit/>
          </a:bodyPr>
          <a:lstStyle/>
          <a:p>
            <a:pPr algn="ctr">
              <a:lnSpc>
                <a:spcPct val="90000"/>
              </a:lnSpc>
              <a:spcBef>
                <a:spcPts val="840"/>
              </a:spcBef>
              <a:buClr>
                <a:srgbClr val="FFFFFF"/>
              </a:buClr>
              <a:buSzPts val="2400"/>
            </a:pPr>
            <a:r>
              <a:rPr lang="en-US" sz="2400" b="1" kern="0" dirty="0" err="1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Mecanismos</a:t>
            </a:r>
            <a:r>
              <a:rPr lang="en-US" sz="2400" b="1" kern="0" dirty="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de</a:t>
            </a:r>
            <a:endParaRPr sz="1400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  <a:p>
            <a:pPr algn="ctr">
              <a:lnSpc>
                <a:spcPct val="90000"/>
              </a:lnSpc>
              <a:spcBef>
                <a:spcPts val="840"/>
              </a:spcBef>
              <a:buClr>
                <a:srgbClr val="FFFFFF"/>
              </a:buClr>
              <a:buSzPts val="2400"/>
            </a:pPr>
            <a:r>
              <a:rPr lang="en-US" sz="2400" b="1" kern="0" dirty="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PERSECUSION Y SANCION</a:t>
            </a:r>
            <a:endParaRPr sz="1400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grpSp>
        <p:nvGrpSpPr>
          <p:cNvPr id="375" name="Google Shape;375;p15"/>
          <p:cNvGrpSpPr/>
          <p:nvPr/>
        </p:nvGrpSpPr>
        <p:grpSpPr>
          <a:xfrm>
            <a:off x="5600700" y="765176"/>
            <a:ext cx="3509962" cy="1165225"/>
            <a:chOff x="3461299" y="2548"/>
            <a:chExt cx="3511123" cy="1166180"/>
          </a:xfrm>
        </p:grpSpPr>
        <p:sp>
          <p:nvSpPr>
            <p:cNvPr id="376" name="Google Shape;376;p15"/>
            <p:cNvSpPr/>
            <p:nvPr/>
          </p:nvSpPr>
          <p:spPr>
            <a:xfrm>
              <a:off x="3461299" y="2548"/>
              <a:ext cx="3511123" cy="1166180"/>
            </a:xfrm>
            <a:prstGeom prst="ellipse">
              <a:avLst/>
            </a:prstGeom>
            <a:ln>
              <a:headEnd type="none" w="sm" len="sm"/>
              <a:tailEnd type="none" w="sm" len="sm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t" anchorCtr="0">
              <a:noAutofit/>
            </a:bodyPr>
            <a:lstStyle/>
            <a:p>
              <a:pPr>
                <a:buClr>
                  <a:srgbClr val="000000"/>
                </a:buClr>
              </a:pPr>
              <a:endParaRPr ker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7" name="Google Shape;377;p15"/>
            <p:cNvSpPr txBox="1"/>
            <p:nvPr/>
          </p:nvSpPr>
          <p:spPr>
            <a:xfrm>
              <a:off x="3975491" y="173331"/>
              <a:ext cx="2482739" cy="824614"/>
            </a:xfrm>
            <a:prstGeom prst="rect">
              <a:avLst/>
            </a:prstGeom>
            <a:ln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spcFirstLastPara="1" wrap="square" lIns="17775" tIns="17775" rIns="17775" bIns="17775" anchor="ctr" anchorCtr="0">
              <a:noAutofit/>
            </a:bodyPr>
            <a:lstStyle/>
            <a:p>
              <a:pPr algn="ctr">
                <a:lnSpc>
                  <a:spcPct val="90000"/>
                </a:lnSpc>
                <a:buClr>
                  <a:srgbClr val="000000"/>
                </a:buClr>
                <a:buSzPts val="2800"/>
              </a:pPr>
              <a:r>
                <a:rPr lang="en-US" sz="2800" b="1" kern="0">
                  <a:solidFill>
                    <a:srgbClr val="000000"/>
                  </a:solidFill>
                  <a:latin typeface="Corbel"/>
                  <a:ea typeface="Corbel"/>
                  <a:cs typeface="Corbel"/>
                  <a:sym typeface="Corbel"/>
                </a:rPr>
                <a:t>Mecanismos de PREVENCION</a:t>
              </a:r>
              <a:endParaRPr sz="14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cxnSp>
        <p:nvCxnSpPr>
          <p:cNvPr id="378" name="Google Shape;378;p15"/>
          <p:cNvCxnSpPr/>
          <p:nvPr/>
        </p:nvCxnSpPr>
        <p:spPr>
          <a:xfrm rot="10800000" flipH="1">
            <a:off x="4440237" y="1484313"/>
            <a:ext cx="1160462" cy="1296987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miter lim="800000"/>
            <a:headEnd type="none" w="med" len="med"/>
            <a:tailEnd type="stealth" w="med" len="med"/>
          </a:ln>
        </p:spPr>
      </p:cxnSp>
      <p:cxnSp>
        <p:nvCxnSpPr>
          <p:cNvPr id="379" name="Google Shape;379;p15"/>
          <p:cNvCxnSpPr/>
          <p:nvPr/>
        </p:nvCxnSpPr>
        <p:spPr>
          <a:xfrm rot="10800000" flipH="1">
            <a:off x="4440238" y="3141662"/>
            <a:ext cx="579437" cy="45720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miter lim="800000"/>
            <a:headEnd type="none" w="med" len="med"/>
            <a:tailEnd type="stealth" w="med" len="med"/>
          </a:ln>
        </p:spPr>
      </p:cxnSp>
      <p:cxnSp>
        <p:nvCxnSpPr>
          <p:cNvPr id="380" name="Google Shape;380;p15"/>
          <p:cNvCxnSpPr/>
          <p:nvPr/>
        </p:nvCxnSpPr>
        <p:spPr>
          <a:xfrm>
            <a:off x="4440237" y="4292600"/>
            <a:ext cx="1041400" cy="46990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miter lim="800000"/>
            <a:headEnd type="none" w="med" len="med"/>
            <a:tailEnd type="stealth" w="med" len="med"/>
          </a:ln>
        </p:spPr>
      </p:cxnSp>
    </p:spTree>
    <p:extLst>
      <p:ext uri="{BB962C8B-B14F-4D97-AF65-F5344CB8AC3E}">
        <p14:creationId xmlns:p14="http://schemas.microsoft.com/office/powerpoint/2010/main" val="21922621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63B053D4-6D44-440F-BC9B-709DC06D760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pic>
        <p:nvPicPr>
          <p:cNvPr id="385" name="Google Shape;385;p16"/>
          <p:cNvPicPr preferRelativeResize="0">
            <a:picLocks noGrp="1"/>
          </p:cNvPicPr>
          <p:nvPr>
            <p:ph type="body" idx="4294967295"/>
          </p:nvPr>
        </p:nvPicPr>
        <p:blipFill rotWithShape="1">
          <a:blip r:embed="rId4">
            <a:alphaModFix/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/>
          <a:stretch/>
        </p:blipFill>
        <p:spPr>
          <a:xfrm>
            <a:off x="2054088" y="588168"/>
            <a:ext cx="9130748" cy="1122363"/>
          </a:xfrm>
          <a:prstGeom prst="rect">
            <a:avLst/>
          </a:prstGeom>
          <a:noFill/>
          <a:ln>
            <a:noFill/>
          </a:ln>
        </p:spPr>
      </p:pic>
      <p:sp>
        <p:nvSpPr>
          <p:cNvPr id="386" name="Google Shape;386;p16"/>
          <p:cNvSpPr txBox="1"/>
          <p:nvPr/>
        </p:nvSpPr>
        <p:spPr>
          <a:xfrm>
            <a:off x="4318000" y="3244850"/>
            <a:ext cx="3556000" cy="368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>
              <a:buClr>
                <a:srgbClr val="FFFFFF"/>
              </a:buClr>
              <a:buSzPts val="1800"/>
            </a:pPr>
            <a:r>
              <a:rPr lang="en-US" b="1" kern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I. Mecanismo de PREVENCION</a:t>
            </a:r>
            <a:endParaRPr sz="14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pic>
        <p:nvPicPr>
          <p:cNvPr id="387" name="Google Shape;387;p16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3719512" y="521097"/>
            <a:ext cx="5621337" cy="744537"/>
          </a:xfrm>
          <a:prstGeom prst="rect">
            <a:avLst/>
          </a:prstGeom>
          <a:noFill/>
          <a:ln>
            <a:noFill/>
          </a:ln>
        </p:spPr>
      </p:pic>
      <p:pic>
        <p:nvPicPr>
          <p:cNvPr id="388" name="Google Shape;388;p16"/>
          <p:cNvPicPr preferRelativeResize="0"/>
          <p:nvPr/>
        </p:nvPicPr>
        <p:blipFill rotWithShape="1">
          <a:blip r:embed="rId6">
            <a:alphaModFix/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/>
          <a:stretch/>
        </p:blipFill>
        <p:spPr>
          <a:xfrm>
            <a:off x="4027488" y="1660525"/>
            <a:ext cx="5885138" cy="353536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4009304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30495EF8-E45E-4E75-83D6-C10B25A2F4FF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714348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5A172BFB-FAAE-4CA7-8681-C7A547B5F03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pic>
        <p:nvPicPr>
          <p:cNvPr id="393" name="Google Shape;393;p17"/>
          <p:cNvPicPr preferRelativeResize="0"/>
          <p:nvPr/>
        </p:nvPicPr>
        <p:blipFill rotWithShape="1">
          <a:blip r:embed="rId4">
            <a:alphaModFix/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/>
          <a:stretch/>
        </p:blipFill>
        <p:spPr>
          <a:xfrm>
            <a:off x="1701800" y="444500"/>
            <a:ext cx="8813800" cy="49784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2881605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8" name="Google Shape;398;p18"/>
          <p:cNvPicPr preferRelativeResize="0">
            <a:picLocks noGrp="1"/>
          </p:cNvPicPr>
          <p:nvPr>
            <p:ph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1919288" y="1268412"/>
            <a:ext cx="8150225" cy="46672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99" name="Google Shape;399;p18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863975" y="1341438"/>
            <a:ext cx="4781550" cy="116998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3202449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4" name="Google Shape;404;p19"/>
          <p:cNvPicPr preferRelativeResize="0">
            <a:picLocks noGrp="1"/>
          </p:cNvPicPr>
          <p:nvPr>
            <p:ph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2135187" y="836612"/>
            <a:ext cx="7981950" cy="4525962"/>
          </a:xfrm>
          <a:prstGeom prst="rect">
            <a:avLst/>
          </a:prstGeom>
          <a:noFill/>
          <a:ln>
            <a:noFill/>
          </a:ln>
        </p:spPr>
      </p:pic>
      <p:sp>
        <p:nvSpPr>
          <p:cNvPr id="405" name="Google Shape;405;p19"/>
          <p:cNvSpPr txBox="1"/>
          <p:nvPr/>
        </p:nvSpPr>
        <p:spPr>
          <a:xfrm>
            <a:off x="3810000" y="1052513"/>
            <a:ext cx="4572000" cy="708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>
              <a:buClr>
                <a:srgbClr val="000000"/>
              </a:buClr>
              <a:buSzPts val="2000"/>
            </a:pPr>
            <a:r>
              <a:rPr lang="en-US" sz="2000" b="1" ker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        III. Mecanismo de </a:t>
            </a:r>
            <a:endParaRPr sz="14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  <a:p>
            <a:pPr>
              <a:buClr>
                <a:srgbClr val="000000"/>
              </a:buClr>
              <a:buSzPts val="2000"/>
            </a:pPr>
            <a:r>
              <a:rPr lang="en-US" sz="2000" b="1" ker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PERSECUSION Y SANCION</a:t>
            </a:r>
            <a:endParaRPr sz="14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02420712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" name="Google Shape;410;p20"/>
          <p:cNvPicPr preferRelativeResize="0">
            <a:picLocks noGrp="1"/>
          </p:cNvPicPr>
          <p:nvPr>
            <p:ph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1498600" y="114300"/>
            <a:ext cx="9093200" cy="64897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1312217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1" name="Google Shape;421;p22"/>
          <p:cNvSpPr txBox="1">
            <a:spLocks noGrp="1"/>
          </p:cNvSpPr>
          <p:nvPr>
            <p:ph type="title"/>
          </p:nvPr>
        </p:nvSpPr>
        <p:spPr>
          <a:xfrm>
            <a:off x="2351088" y="692150"/>
            <a:ext cx="7240587" cy="10080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>
              <a:buClr>
                <a:schemeClr val="accent1"/>
              </a:buClr>
              <a:buSzPts val="2800"/>
            </a:pPr>
            <a:br>
              <a:rPr lang="en-US" sz="2800" b="1"/>
            </a:br>
            <a:br>
              <a:rPr lang="en-US" sz="1800" b="1"/>
            </a:br>
            <a:br>
              <a:rPr lang="en-US" sz="1800" b="1"/>
            </a:br>
            <a:br>
              <a:rPr lang="en-US" sz="1800" b="1"/>
            </a:br>
            <a:r>
              <a:rPr lang="en-US" sz="2000" b="1"/>
              <a:t>Víctimas de los delitos en el marco de la Ley Nº 348</a:t>
            </a:r>
            <a:br>
              <a:rPr lang="en-US" sz="2800"/>
            </a:br>
            <a:endParaRPr/>
          </a:p>
        </p:txBody>
      </p:sp>
      <p:pic>
        <p:nvPicPr>
          <p:cNvPr id="422" name="Google Shape;422;p2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711451" y="1700212"/>
            <a:ext cx="6503987" cy="396081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77611183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7" name="Google Shape;427;p2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673476" y="908051"/>
            <a:ext cx="4772025" cy="54578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014388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3">
            <a:extLst>
              <a:ext uri="{FF2B5EF4-FFF2-40B4-BE49-F238E27FC236}">
                <a16:creationId xmlns:a16="http://schemas.microsoft.com/office/drawing/2014/main" id="{FA45A8CB-682E-1542-A02B-CC06C03FAA5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60714"/>
            <a:ext cx="12200283" cy="5497286"/>
          </a:xfrm>
          <a:prstGeom prst="rect">
            <a:avLst/>
          </a:prstGeom>
        </p:spPr>
      </p:pic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868181" y="207065"/>
            <a:ext cx="10515600" cy="6119799"/>
          </a:xfrm>
        </p:spPr>
        <p:txBody>
          <a:bodyPr/>
          <a:lstStyle/>
          <a:p>
            <a:pPr marL="0" indent="0" algn="ctr">
              <a:lnSpc>
                <a:spcPct val="150000"/>
              </a:lnSpc>
              <a:buNone/>
            </a:pPr>
            <a:r>
              <a:rPr lang="es-AR" sz="4400" b="1" u="sng" dirty="0">
                <a:solidFill>
                  <a:srgbClr val="FF0000"/>
                </a:solidFill>
              </a:rPr>
              <a:t>¿QUÉ ES VIOLENCIA DE GÉNERO?</a:t>
            </a:r>
            <a:endParaRPr lang="es-ES" sz="4400" dirty="0">
              <a:solidFill>
                <a:srgbClr val="FF0000"/>
              </a:solidFill>
            </a:endParaRPr>
          </a:p>
          <a:p>
            <a:pPr marL="0" indent="0" algn="just">
              <a:lnSpc>
                <a:spcPct val="150000"/>
              </a:lnSpc>
              <a:buNone/>
            </a:pPr>
            <a:r>
              <a:rPr lang="es-AR" dirty="0">
                <a:solidFill>
                  <a:schemeClr val="bg1"/>
                </a:solidFill>
              </a:rPr>
              <a:t>Se entiende por violencia de género a todo aquel tipo de violencia que se lleva a cabo vulnerando el bienestar físico, psíquico o relacional de una persona debido a su sexo o identidad de género</a:t>
            </a:r>
            <a:r>
              <a:rPr lang="es-AR" dirty="0"/>
              <a:t>. </a:t>
            </a:r>
            <a:endParaRPr lang="es-ES" dirty="0"/>
          </a:p>
          <a:p>
            <a:pPr marL="0" indent="0">
              <a:buNone/>
            </a:pPr>
            <a:endParaRPr lang="es-ES" dirty="0"/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33489F6E-AFD7-264C-9846-92A66EEE475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9005" y="3429000"/>
            <a:ext cx="4887855" cy="2754394"/>
          </a:xfrm>
          <a:prstGeom prst="rect">
            <a:avLst/>
          </a:prstGeom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30231766-3D37-6A43-A586-63AEFBF3308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36860" y="3429000"/>
            <a:ext cx="4407029" cy="27543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617385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2" name="Google Shape;432;p24"/>
          <p:cNvSpPr txBox="1">
            <a:spLocks noGrp="1"/>
          </p:cNvSpPr>
          <p:nvPr>
            <p:ph type="title"/>
          </p:nvPr>
        </p:nvSpPr>
        <p:spPr>
          <a:xfrm>
            <a:off x="2566988" y="836612"/>
            <a:ext cx="7024687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algn="ctr">
              <a:buClr>
                <a:schemeClr val="accent1"/>
              </a:buClr>
              <a:buSzPts val="4000"/>
            </a:pPr>
            <a:r>
              <a:rPr lang="en-US"/>
              <a:t>FEMINICIDIO </a:t>
            </a:r>
            <a:endParaRPr/>
          </a:p>
        </p:txBody>
      </p:sp>
      <p:pic>
        <p:nvPicPr>
          <p:cNvPr id="433" name="Google Shape;433;p2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752850" y="2060576"/>
            <a:ext cx="4610100" cy="3209925"/>
          </a:xfrm>
          <a:prstGeom prst="rect">
            <a:avLst/>
          </a:prstGeom>
          <a:noFill/>
          <a:ln>
            <a:noFill/>
          </a:ln>
        </p:spPr>
      </p:pic>
      <p:pic>
        <p:nvPicPr>
          <p:cNvPr id="434" name="Google Shape;434;p2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724276" y="5153026"/>
            <a:ext cx="4638675" cy="7524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27592016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" name="Google Shape;440;p25"/>
          <p:cNvSpPr txBox="1">
            <a:spLocks noGrp="1"/>
          </p:cNvSpPr>
          <p:nvPr>
            <p:ph type="title"/>
          </p:nvPr>
        </p:nvSpPr>
        <p:spPr>
          <a:xfrm>
            <a:off x="1005474" y="906254"/>
            <a:ext cx="7024687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>
              <a:buClr>
                <a:schemeClr val="accent1"/>
              </a:buClr>
              <a:buSzPts val="4000"/>
            </a:pPr>
            <a:r>
              <a:rPr lang="en-US" sz="5400" dirty="0">
                <a:latin typeface="Bernard MT Condensed" panose="02050806060905020404" pitchFamily="18" charset="0"/>
              </a:rPr>
              <a:t>               SANCIONES</a:t>
            </a:r>
          </a:p>
        </p:txBody>
      </p:sp>
      <p:sp>
        <p:nvSpPr>
          <p:cNvPr id="441" name="Google Shape;441;p25"/>
          <p:cNvSpPr txBox="1">
            <a:spLocks noGrp="1"/>
          </p:cNvSpPr>
          <p:nvPr>
            <p:ph idx="1"/>
          </p:nvPr>
        </p:nvSpPr>
        <p:spPr>
          <a:xfrm>
            <a:off x="1610385" y="2443371"/>
            <a:ext cx="6777037" cy="35083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indent="-157226">
              <a:spcBef>
                <a:spcPts val="0"/>
              </a:spcBef>
              <a:buSzPts val="1824"/>
              <a:buNone/>
            </a:pPr>
            <a:endParaRPr dirty="0"/>
          </a:p>
          <a:p>
            <a:pPr marL="412750" indent="-342900">
              <a:spcBef>
                <a:spcPts val="480"/>
              </a:spcBef>
              <a:buSzPts val="1824"/>
              <a:buFont typeface="Wingdings" panose="05000000000000000000" pitchFamily="2" charset="2"/>
              <a:buChar char="v"/>
            </a:pPr>
            <a:r>
              <a:rPr lang="en-US" sz="3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Privación</a:t>
            </a:r>
            <a:r>
              <a:rPr lang="en-US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de </a:t>
            </a:r>
            <a:r>
              <a:rPr lang="en-US" sz="3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libertad</a:t>
            </a:r>
            <a:r>
              <a:rPr lang="en-US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412750" indent="-342900">
              <a:spcBef>
                <a:spcPts val="480"/>
              </a:spcBef>
              <a:buSzPts val="1824"/>
              <a:buFont typeface="Wingdings" panose="05000000000000000000" pitchFamily="2" charset="2"/>
              <a:buChar char="v"/>
            </a:pPr>
            <a:r>
              <a:rPr lang="en-US" sz="3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Multa</a:t>
            </a:r>
            <a:endParaRPr lang="en-US" sz="32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12750" indent="-342900">
              <a:spcBef>
                <a:spcPts val="480"/>
              </a:spcBef>
              <a:buSzPts val="1824"/>
              <a:buFont typeface="Wingdings" panose="05000000000000000000" pitchFamily="2" charset="2"/>
              <a:buChar char="v"/>
            </a:pPr>
            <a:r>
              <a:rPr lang="en-US" sz="3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Trabajos</a:t>
            </a:r>
            <a:r>
              <a:rPr lang="en-US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</a:t>
            </a:r>
            <a:r>
              <a:rPr lang="en-US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beneficio</a:t>
            </a:r>
            <a:r>
              <a:rPr lang="en-US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de la </a:t>
            </a:r>
            <a:r>
              <a:rPr lang="en-US" sz="3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comunidad</a:t>
            </a:r>
            <a:endParaRPr sz="32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20819273-E147-48B8-A81B-5AAB0F1A054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1860" y="2049254"/>
            <a:ext cx="3854105" cy="31822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9904046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6" name="Google Shape;446;p26"/>
          <p:cNvSpPr txBox="1">
            <a:spLocks noGrp="1"/>
          </p:cNvSpPr>
          <p:nvPr>
            <p:ph type="title"/>
          </p:nvPr>
        </p:nvSpPr>
        <p:spPr>
          <a:xfrm>
            <a:off x="2566987" y="549275"/>
            <a:ext cx="6781800" cy="7921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algn="ctr">
              <a:buClr>
                <a:schemeClr val="accent1"/>
              </a:buClr>
              <a:buSzPts val="2200"/>
            </a:pPr>
            <a:r>
              <a:rPr lang="en-US" sz="2200" b="1"/>
              <a:t>¿CÓMO SE DEBE ATENDER A LAS MUJERES EN SITUACIÓN DE VIOLENCIA? (Art. 24, 25, 26 y 30)</a:t>
            </a:r>
            <a:endParaRPr/>
          </a:p>
        </p:txBody>
      </p:sp>
      <p:graphicFrame>
        <p:nvGraphicFramePr>
          <p:cNvPr id="447" name="Google Shape;447;p26"/>
          <p:cNvGraphicFramePr/>
          <p:nvPr/>
        </p:nvGraphicFramePr>
        <p:xfrm>
          <a:off x="1992312" y="1412875"/>
          <a:ext cx="7991450" cy="5327625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14398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433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8082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8097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ts val="1600"/>
                        <a:buFont typeface="Century Gothic"/>
                        <a:buNone/>
                      </a:pPr>
                      <a:r>
                        <a:rPr lang="en-US" sz="1600" b="1" i="0" u="none" strike="noStrike" cap="none">
                          <a:solidFill>
                            <a:srgbClr val="FFFFFF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ATENCIÓN</a:t>
                      </a:r>
                      <a:endParaRPr/>
                    </a:p>
                  </a:txBody>
                  <a:tcPr marL="68575" marR="68575" marT="0" marB="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ts val="1600"/>
                        <a:buFont typeface="Century Gothic"/>
                        <a:buNone/>
                      </a:pPr>
                      <a:r>
                        <a:rPr lang="en-US" sz="1600" b="1" i="0" u="none" strike="noStrike" cap="none">
                          <a:solidFill>
                            <a:srgbClr val="FFFFFF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FUNCIONES</a:t>
                      </a:r>
                      <a:endParaRPr/>
                    </a:p>
                  </a:txBody>
                  <a:tcPr marL="68575" marR="68575" marT="0" marB="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ts val="1600"/>
                        <a:buFont typeface="Century Gothic"/>
                        <a:buNone/>
                      </a:pPr>
                      <a:r>
                        <a:rPr lang="en-US" sz="1600" b="1" i="0" u="none" strike="noStrike" cap="none">
                          <a:solidFill>
                            <a:srgbClr val="FFFFFF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RESPONSABLES</a:t>
                      </a:r>
                      <a:endParaRPr/>
                    </a:p>
                  </a:txBody>
                  <a:tcPr marL="68575" marR="68575" marT="0" marB="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017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ts val="1600"/>
                        <a:buFont typeface="Century Gothic"/>
                        <a:buNone/>
                      </a:pPr>
                      <a:r>
                        <a:rPr lang="en-US" sz="1600" b="1" i="0" u="none" strike="noStrike" cap="none">
                          <a:solidFill>
                            <a:srgbClr val="FFFFFF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Servicios de Atención Integral</a:t>
                      </a:r>
                      <a:endParaRPr/>
                    </a:p>
                  </a:txBody>
                  <a:tcPr marL="68575" marR="68575" marT="0" marB="0" anchor="ctr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Century Gothic"/>
                        <a:buNone/>
                      </a:pPr>
                      <a:r>
                        <a:rPr lang="en-US" sz="1600" b="0" i="0" u="none" strike="noStrike" cap="none">
                          <a:solidFill>
                            <a:srgbClr val="000000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Desarrollar programas y servicios gratuitos destinados a la prevención, atención y rehabilitación de mujeres en situación de violencia.</a:t>
                      </a:r>
                      <a:endParaRPr/>
                    </a:p>
                  </a:txBody>
                  <a:tcPr marL="68575" marR="68575" marT="0" marB="0" anchor="ctr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9CE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Century Gothic"/>
                        <a:buNone/>
                      </a:pPr>
                      <a:r>
                        <a:rPr lang="en-US" sz="1600" b="0" i="0" u="none" strike="noStrike" cap="none">
                          <a:solidFill>
                            <a:srgbClr val="000000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-Universidades y centros de formación superior públicos</a:t>
                      </a:r>
                      <a:endParaRPr/>
                    </a:p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Century Gothic"/>
                        <a:buNone/>
                      </a:pPr>
                      <a:r>
                        <a:rPr lang="en-US" sz="1600" b="0" i="0" u="none" strike="noStrike" cap="none">
                          <a:solidFill>
                            <a:srgbClr val="000000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-Gobiernos Municipales Autónomos</a:t>
                      </a:r>
                      <a:endParaRPr/>
                    </a:p>
                  </a:txBody>
                  <a:tcPr marL="68575" marR="68575" marT="0" marB="0" anchor="ctr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9CE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621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ts val="1600"/>
                        <a:buFont typeface="Century Gothic"/>
                        <a:buNone/>
                      </a:pPr>
                      <a:r>
                        <a:rPr lang="en-US" sz="1600" b="1" i="0" u="none" strike="noStrike" cap="none">
                          <a:solidFill>
                            <a:srgbClr val="FFFFFF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Casa de Acogida y Refugio Temporal</a:t>
                      </a:r>
                      <a:endParaRPr/>
                    </a:p>
                  </a:txBody>
                  <a:tcPr marL="68575" marR="68575" marT="0" marB="0" anchor="ctr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Century Gothic"/>
                        <a:buNone/>
                      </a:pPr>
                      <a:r>
                        <a:rPr lang="en-US" sz="1600" b="0" i="0" u="none" strike="noStrike" cap="none">
                          <a:solidFill>
                            <a:srgbClr val="000000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Crear, equipar, mantener y atender espacios para acoger a mujeres en situación de violencia en el área rural y urbana. </a:t>
                      </a:r>
                      <a:endParaRPr/>
                    </a:p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Century Gothic"/>
                        <a:buNone/>
                      </a:pPr>
                      <a:r>
                        <a:rPr lang="en-US" sz="1600" b="0" i="0" u="none" strike="noStrike" cap="none">
                          <a:solidFill>
                            <a:srgbClr val="000000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Deberá contar con personal multidisciplinario para atender la violencia.</a:t>
                      </a:r>
                      <a:endParaRPr/>
                    </a:p>
                  </a:txBody>
                  <a:tcPr marL="68575" marR="68575" marT="0" marB="0" anchor="ctr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DE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Century Gothic"/>
                        <a:buNone/>
                      </a:pPr>
                      <a:r>
                        <a:rPr lang="en-US" sz="1600" b="0" i="0" u="none" strike="noStrike" cap="none">
                          <a:solidFill>
                            <a:srgbClr val="000000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-Entidades Territoriales Autónomas</a:t>
                      </a:r>
                      <a:endParaRPr/>
                    </a:p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Century Gothic"/>
                        <a:buNone/>
                      </a:pPr>
                      <a:r>
                        <a:rPr lang="en-US" sz="1600" b="0" i="0" u="none" strike="noStrike" cap="none">
                          <a:solidFill>
                            <a:srgbClr val="000000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-Gobiernos Regionales</a:t>
                      </a:r>
                      <a:endParaRPr sz="1600" b="0" i="0" u="none" strike="noStrike" cap="none">
                        <a:solidFill>
                          <a:srgbClr val="000000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Century Gothic"/>
                        <a:buNone/>
                      </a:pPr>
                      <a:r>
                        <a:rPr lang="en-US" sz="1600" b="0" i="0" u="none" strike="noStrike" cap="none">
                          <a:solidFill>
                            <a:srgbClr val="000000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-Gobernaciones</a:t>
                      </a:r>
                      <a:endParaRPr/>
                    </a:p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Century Gothic"/>
                        <a:buNone/>
                      </a:pPr>
                      <a:r>
                        <a:rPr lang="en-US" sz="1600" b="0" i="0" u="none" strike="noStrike" cap="none">
                          <a:solidFill>
                            <a:srgbClr val="000000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-Municipios</a:t>
                      </a:r>
                      <a:endParaRPr/>
                    </a:p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Century Gothic"/>
                        <a:buNone/>
                      </a:pPr>
                      <a:r>
                        <a:rPr lang="en-US" sz="1600" b="0" i="0" u="none" strike="noStrike" cap="none">
                          <a:solidFill>
                            <a:srgbClr val="000000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-Autoridades Indígenas Originarias Campesinas</a:t>
                      </a:r>
                      <a:endParaRPr/>
                    </a:p>
                  </a:txBody>
                  <a:tcPr marL="68575" marR="68575" marT="0" marB="0" anchor="ctr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DE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827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ts val="1600"/>
                        <a:buFont typeface="Century Gothic"/>
                        <a:buNone/>
                      </a:pPr>
                      <a:r>
                        <a:rPr lang="en-US" sz="1600" b="1" i="0" u="none" strike="noStrike" cap="none">
                          <a:solidFill>
                            <a:srgbClr val="FFFFFF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Casas Comunitarias de la Mujer</a:t>
                      </a:r>
                      <a:endParaRPr/>
                    </a:p>
                  </a:txBody>
                  <a:tcPr marL="68575" marR="68575" marT="0" marB="0" anchor="ctr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Century Gothic"/>
                        <a:buNone/>
                      </a:pPr>
                      <a:r>
                        <a:rPr lang="en-US" sz="1600" b="0" i="0" u="none" strike="noStrike" cap="none">
                          <a:solidFill>
                            <a:srgbClr val="000000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Infraestructura en el área rural que atenderán y realizarán las tareas de orientación, prevención y detección de casos de violencia en relación  autoridades públicas e instituciones privadas.</a:t>
                      </a:r>
                      <a:endParaRPr/>
                    </a:p>
                  </a:txBody>
                  <a:tcPr marL="68575" marR="68575" marT="0" marB="0" anchor="ctr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9CE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Century Gothic"/>
                        <a:buNone/>
                      </a:pPr>
                      <a:r>
                        <a:rPr lang="en-US" sz="1600" b="0" i="0" u="none" strike="noStrike" cap="none">
                          <a:solidFill>
                            <a:srgbClr val="000000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-Gobierno autónomo Municipal</a:t>
                      </a:r>
                      <a:endParaRPr/>
                    </a:p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Century Gothic"/>
                        <a:buNone/>
                      </a:pPr>
                      <a:r>
                        <a:rPr lang="en-US" sz="1600" b="0" i="0" u="none" strike="noStrike" cap="none">
                          <a:solidFill>
                            <a:srgbClr val="000000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-Autoridades Indígenas Originarias Campesinas</a:t>
                      </a:r>
                      <a:endParaRPr/>
                    </a:p>
                  </a:txBody>
                  <a:tcPr marL="68575" marR="68575" marT="0" marB="0" anchor="ctr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9CE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61324491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C0DC89C4-7952-4814-9E61-A53C0F7260F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1139" y="1003230"/>
            <a:ext cx="7669695" cy="48515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60781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3">
            <a:extLst>
              <a:ext uri="{FF2B5EF4-FFF2-40B4-BE49-F238E27FC236}">
                <a16:creationId xmlns:a16="http://schemas.microsoft.com/office/drawing/2014/main" id="{6B0BE743-834C-D74F-ACDA-D3ECF658C8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07364"/>
            <a:ext cx="12244294" cy="5050636"/>
          </a:xfrm>
          <a:prstGeom prst="rect">
            <a:avLst/>
          </a:prstGeom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914400" y="481801"/>
            <a:ext cx="10515600" cy="1325563"/>
          </a:xfrm>
        </p:spPr>
        <p:txBody>
          <a:bodyPr>
            <a:noAutofit/>
          </a:bodyPr>
          <a:lstStyle/>
          <a:p>
            <a:pPr algn="ctr"/>
            <a:r>
              <a:rPr lang="es-AR" b="1" u="sng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  <a:t>CARACTERÍSTICAS DE VIOLENCIA DE GÉNERO</a:t>
            </a:r>
            <a:r>
              <a:rPr lang="es-AR" b="1" u="sng" dirty="0">
                <a:latin typeface="+mn-lt"/>
                <a:cs typeface="Arial" panose="020B0604020202020204" pitchFamily="34" charset="0"/>
              </a:rPr>
              <a:t> </a:t>
            </a:r>
            <a:br>
              <a:rPr lang="es-ES" b="1" dirty="0">
                <a:latin typeface="+mn-lt"/>
                <a:cs typeface="Arial" panose="020B0604020202020204" pitchFamily="34" charset="0"/>
              </a:rPr>
            </a:br>
            <a:endParaRPr lang="es-ES" b="1" dirty="0">
              <a:latin typeface="+mn-lt"/>
              <a:cs typeface="Arial" panose="020B0604020202020204" pitchFamily="34" charset="0"/>
            </a:endParaRPr>
          </a:p>
        </p:txBody>
      </p:sp>
      <p:sp>
        <p:nvSpPr>
          <p:cNvPr id="13" name="Marcador de contenido 12"/>
          <p:cNvSpPr>
            <a:spLocks noGrp="1"/>
          </p:cNvSpPr>
          <p:nvPr>
            <p:ph sz="half" idx="1"/>
          </p:nvPr>
        </p:nvSpPr>
        <p:spPr>
          <a:xfrm>
            <a:off x="369404" y="2205194"/>
            <a:ext cx="5181600" cy="3592195"/>
          </a:xfrm>
        </p:spPr>
        <p:txBody>
          <a:bodyPr>
            <a:normAutofit fontScale="92500"/>
          </a:bodyPr>
          <a:lstStyle/>
          <a:p>
            <a:pPr marL="0" indent="0" algn="just">
              <a:lnSpc>
                <a:spcPct val="150000"/>
              </a:lnSpc>
              <a:buNone/>
            </a:pPr>
            <a:r>
              <a:rPr lang="es-ES" b="1" dirty="0">
                <a:solidFill>
                  <a:schemeClr val="bg1"/>
                </a:solidFill>
              </a:rPr>
              <a:t>1. </a:t>
            </a:r>
            <a:r>
              <a:rPr lang="es-ES" dirty="0">
                <a:solidFill>
                  <a:schemeClr val="bg1"/>
                </a:solidFill>
              </a:rPr>
              <a:t>Violencia de género, aquella ejercida de hombre hacia mujer con la que mantiene o ha mantenido una relación sentimental, con o sin convivencia.</a:t>
            </a:r>
          </a:p>
        </p:txBody>
      </p:sp>
      <p:sp>
        <p:nvSpPr>
          <p:cNvPr id="14" name="Marcador de contenido 13"/>
          <p:cNvSpPr>
            <a:spLocks noGrp="1"/>
          </p:cNvSpPr>
          <p:nvPr>
            <p:ph sz="half" idx="2"/>
          </p:nvPr>
        </p:nvSpPr>
        <p:spPr>
          <a:xfrm>
            <a:off x="6172200" y="2205195"/>
            <a:ext cx="5181600" cy="3592195"/>
          </a:xfrm>
        </p:spPr>
        <p:txBody>
          <a:bodyPr>
            <a:normAutofit fontScale="92500"/>
          </a:bodyPr>
          <a:lstStyle/>
          <a:p>
            <a:pPr marL="0" indent="0" algn="just">
              <a:lnSpc>
                <a:spcPct val="150000"/>
              </a:lnSpc>
              <a:buNone/>
            </a:pPr>
            <a:r>
              <a:rPr lang="es-ES" b="1" dirty="0">
                <a:solidFill>
                  <a:schemeClr val="bg1"/>
                </a:solidFill>
              </a:rPr>
              <a:t>2. </a:t>
            </a:r>
            <a:r>
              <a:rPr lang="es-ES" dirty="0">
                <a:solidFill>
                  <a:schemeClr val="bg1"/>
                </a:solidFill>
              </a:rPr>
              <a:t>La violencia no se inicia normalmente con agresiones físicas sino con comportamientos de control, dominio y abuso.</a:t>
            </a: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7BB4193E-FE91-1F4B-9372-9B33FC84F0A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14928" y="4808259"/>
            <a:ext cx="2049742" cy="2049742"/>
          </a:xfrm>
          <a:prstGeom prst="rect">
            <a:avLst/>
          </a:prstGeom>
        </p:spPr>
      </p:pic>
      <p:sp>
        <p:nvSpPr>
          <p:cNvPr id="4" name="Signo menos 3">
            <a:extLst>
              <a:ext uri="{FF2B5EF4-FFF2-40B4-BE49-F238E27FC236}">
                <a16:creationId xmlns:a16="http://schemas.microsoft.com/office/drawing/2014/main" id="{839DD24B-BB20-F04C-AF50-61CA8B17C631}"/>
              </a:ext>
            </a:extLst>
          </p:cNvPr>
          <p:cNvSpPr/>
          <p:nvPr/>
        </p:nvSpPr>
        <p:spPr>
          <a:xfrm rot="5400000">
            <a:off x="3023179" y="3307811"/>
            <a:ext cx="5794457" cy="2049742"/>
          </a:xfrm>
          <a:prstGeom prst="mathMinus">
            <a:avLst>
              <a:gd name="adj1" fmla="val 7728"/>
            </a:avLst>
          </a:prstGeom>
          <a:solidFill>
            <a:schemeClr val="bg1"/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US" dirty="0"/>
          </a:p>
        </p:txBody>
      </p:sp>
    </p:spTree>
    <p:extLst>
      <p:ext uri="{BB962C8B-B14F-4D97-AF65-F5344CB8AC3E}">
        <p14:creationId xmlns:p14="http://schemas.microsoft.com/office/powerpoint/2010/main" val="30741520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2">
            <a:extLst>
              <a:ext uri="{FF2B5EF4-FFF2-40B4-BE49-F238E27FC236}">
                <a16:creationId xmlns:a16="http://schemas.microsoft.com/office/drawing/2014/main" id="{848D5524-2430-5343-B716-4BA53146A0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3975" y="0"/>
            <a:ext cx="12457692" cy="6857999"/>
          </a:xfrm>
          <a:prstGeom prst="rect">
            <a:avLst/>
          </a:prstGeom>
        </p:spPr>
      </p:pic>
      <p:sp>
        <p:nvSpPr>
          <p:cNvPr id="5" name="Marcador de contenido 4"/>
          <p:cNvSpPr>
            <a:spLocks noGrp="1"/>
          </p:cNvSpPr>
          <p:nvPr>
            <p:ph sz="half" idx="1"/>
          </p:nvPr>
        </p:nvSpPr>
        <p:spPr>
          <a:xfrm>
            <a:off x="275107" y="431934"/>
            <a:ext cx="5181600" cy="2423160"/>
          </a:xfrm>
        </p:spPr>
        <p:txBody>
          <a:bodyPr>
            <a:normAutofit fontScale="92500"/>
          </a:bodyPr>
          <a:lstStyle/>
          <a:p>
            <a:pPr marL="0" indent="0" algn="just">
              <a:lnSpc>
                <a:spcPct val="150000"/>
              </a:lnSpc>
              <a:buNone/>
            </a:pPr>
            <a:r>
              <a:rPr lang="es-ES" b="1" dirty="0">
                <a:solidFill>
                  <a:schemeClr val="bg1"/>
                </a:solidFill>
              </a:rPr>
              <a:t>3. </a:t>
            </a:r>
            <a:r>
              <a:rPr lang="es-ES" dirty="0">
                <a:solidFill>
                  <a:schemeClr val="bg1"/>
                </a:solidFill>
              </a:rPr>
              <a:t>Quien ejerce la Violencia de Género, trata de controlar a su pareja en todos los ámbitos de su vida</a:t>
            </a:r>
            <a:r>
              <a:rPr lang="es-ES" dirty="0"/>
              <a:t>. 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half" idx="2"/>
          </p:nvPr>
        </p:nvSpPr>
        <p:spPr>
          <a:xfrm>
            <a:off x="335783" y="2650420"/>
            <a:ext cx="5181600" cy="2518209"/>
          </a:xfrm>
        </p:spPr>
        <p:txBody>
          <a:bodyPr>
            <a:normAutofit fontScale="92500"/>
          </a:bodyPr>
          <a:lstStyle/>
          <a:p>
            <a:pPr marL="0" lvl="0" indent="0" algn="just">
              <a:lnSpc>
                <a:spcPct val="160000"/>
              </a:lnSpc>
              <a:buNone/>
            </a:pPr>
            <a:r>
              <a:rPr lang="es-AR" b="1" dirty="0">
                <a:solidFill>
                  <a:schemeClr val="bg1"/>
                </a:solidFill>
              </a:rPr>
              <a:t>4. </a:t>
            </a:r>
            <a:r>
              <a:rPr lang="es-AR" dirty="0">
                <a:solidFill>
                  <a:schemeClr val="bg1"/>
                </a:solidFill>
              </a:rPr>
              <a:t>El agresor tratará de conseguir el aislamiento de su víctima con su entorno.</a:t>
            </a:r>
            <a:endParaRPr lang="es-ES" dirty="0">
              <a:solidFill>
                <a:schemeClr val="bg1"/>
              </a:solidFill>
            </a:endParaRPr>
          </a:p>
          <a:p>
            <a:pPr marL="0" indent="0" algn="just">
              <a:lnSpc>
                <a:spcPct val="150000"/>
              </a:lnSpc>
              <a:buNone/>
            </a:pPr>
            <a:endParaRPr lang="es-ES" dirty="0"/>
          </a:p>
        </p:txBody>
      </p:sp>
      <p:sp>
        <p:nvSpPr>
          <p:cNvPr id="8" name="CuadroTexto 7"/>
          <p:cNvSpPr txBox="1"/>
          <p:nvPr/>
        </p:nvSpPr>
        <p:spPr>
          <a:xfrm>
            <a:off x="6015789" y="481263"/>
            <a:ext cx="5895474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es-AR" sz="2600" b="1" dirty="0">
                <a:solidFill>
                  <a:schemeClr val="bg1"/>
                </a:solidFill>
              </a:rPr>
              <a:t>5. </a:t>
            </a:r>
            <a:r>
              <a:rPr lang="es-AR" sz="2600" dirty="0">
                <a:solidFill>
                  <a:schemeClr val="bg1"/>
                </a:solidFill>
              </a:rPr>
              <a:t>Las redes sociales y la mensajería instantánea se convierten en un elemento de control ya que los adolescentes vuelcan mucha información personal (fotografías, conversaciones, etc.), además de convertirse en un espacio de amenazas y acoso. lo cual facilita que el agresor pueda estar vinculado a su víctima.</a:t>
            </a:r>
            <a:endParaRPr lang="es-ES" sz="2600" dirty="0">
              <a:solidFill>
                <a:schemeClr val="bg1"/>
              </a:solidFill>
            </a:endParaRP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A118F2DD-FD2D-0D4A-88FA-6EEFD6A886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24656" y="4036346"/>
            <a:ext cx="2518209" cy="251820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Signo menos 9">
            <a:extLst>
              <a:ext uri="{FF2B5EF4-FFF2-40B4-BE49-F238E27FC236}">
                <a16:creationId xmlns:a16="http://schemas.microsoft.com/office/drawing/2014/main" id="{5B0FE682-B9D8-3B42-B1F6-8FA7174CAEBB}"/>
              </a:ext>
            </a:extLst>
          </p:cNvPr>
          <p:cNvSpPr/>
          <p:nvPr/>
        </p:nvSpPr>
        <p:spPr>
          <a:xfrm rot="5400000">
            <a:off x="1580514" y="2478923"/>
            <a:ext cx="8345642" cy="1900152"/>
          </a:xfrm>
          <a:prstGeom prst="mathMinus">
            <a:avLst>
              <a:gd name="adj1" fmla="val 7728"/>
            </a:avLst>
          </a:prstGeom>
          <a:solidFill>
            <a:schemeClr val="bg1"/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US" dirty="0"/>
          </a:p>
        </p:txBody>
      </p:sp>
    </p:spTree>
    <p:extLst>
      <p:ext uri="{BB962C8B-B14F-4D97-AF65-F5344CB8AC3E}">
        <p14:creationId xmlns:p14="http://schemas.microsoft.com/office/powerpoint/2010/main" val="23249514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4">
            <a:extLst>
              <a:ext uri="{FF2B5EF4-FFF2-40B4-BE49-F238E27FC236}">
                <a16:creationId xmlns:a16="http://schemas.microsoft.com/office/drawing/2014/main" id="{B11E856B-437F-DA4E-AE03-A80DBB91D4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838200" y="457200"/>
            <a:ext cx="5181600" cy="5719763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50000"/>
              </a:lnSpc>
              <a:buNone/>
            </a:pPr>
            <a:r>
              <a:rPr lang="es-ES" b="1" dirty="0">
                <a:solidFill>
                  <a:schemeClr val="bg1"/>
                </a:solidFill>
              </a:rPr>
              <a:t>6</a:t>
            </a:r>
            <a:r>
              <a:rPr lang="es-AR" b="1" dirty="0">
                <a:solidFill>
                  <a:schemeClr val="bg1"/>
                </a:solidFill>
              </a:rPr>
              <a:t>. </a:t>
            </a:r>
            <a:r>
              <a:rPr lang="es-ES" dirty="0">
                <a:solidFill>
                  <a:schemeClr val="bg1"/>
                </a:solidFill>
              </a:rPr>
              <a:t>Dentro del ciclo de la violencia de género es habitual que el agresor muestre su arrepentimiento después del episodio violento. 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515100" y="535641"/>
            <a:ext cx="5181600" cy="5382879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50000"/>
              </a:lnSpc>
              <a:buNone/>
            </a:pPr>
            <a:r>
              <a:rPr lang="es-ES" b="1" dirty="0">
                <a:solidFill>
                  <a:schemeClr val="bg1"/>
                </a:solidFill>
              </a:rPr>
              <a:t>7. </a:t>
            </a:r>
            <a:r>
              <a:rPr lang="es-ES" dirty="0">
                <a:solidFill>
                  <a:schemeClr val="bg1"/>
                </a:solidFill>
              </a:rPr>
              <a:t>En la violencia de género, el agresor tratará de justificarse o hacer ver a su pareja o ex pareja que todo lo hace por amor a ella.</a:t>
            </a: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62AC9164-E36F-074F-B8D7-DA948F8FDCB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5102" y="3745847"/>
            <a:ext cx="4687795" cy="265495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7B768385-D5C4-9E4D-9D7E-9BE734DCA75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4147" b="322"/>
          <a:stretch/>
        </p:blipFill>
        <p:spPr>
          <a:xfrm>
            <a:off x="7104903" y="3317081"/>
            <a:ext cx="3912979" cy="30052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Signo menos 4">
            <a:extLst>
              <a:ext uri="{FF2B5EF4-FFF2-40B4-BE49-F238E27FC236}">
                <a16:creationId xmlns:a16="http://schemas.microsoft.com/office/drawing/2014/main" id="{DE764B57-AFCC-874F-B78E-1FDC002E9582}"/>
              </a:ext>
            </a:extLst>
          </p:cNvPr>
          <p:cNvSpPr/>
          <p:nvPr/>
        </p:nvSpPr>
        <p:spPr>
          <a:xfrm rot="5400000">
            <a:off x="2093881" y="2478924"/>
            <a:ext cx="8345642" cy="1900152"/>
          </a:xfrm>
          <a:prstGeom prst="mathMinus">
            <a:avLst>
              <a:gd name="adj1" fmla="val 7728"/>
            </a:avLst>
          </a:prstGeom>
          <a:solidFill>
            <a:schemeClr val="bg1"/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US" dirty="0"/>
          </a:p>
        </p:txBody>
      </p:sp>
    </p:spTree>
    <p:extLst>
      <p:ext uri="{BB962C8B-B14F-4D97-AF65-F5344CB8AC3E}">
        <p14:creationId xmlns:p14="http://schemas.microsoft.com/office/powerpoint/2010/main" val="348475054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5">
            <a:extLst>
              <a:ext uri="{FF2B5EF4-FFF2-40B4-BE49-F238E27FC236}">
                <a16:creationId xmlns:a16="http://schemas.microsoft.com/office/drawing/2014/main" id="{8FC6EEC4-FCA1-EF43-B4F1-9E5F4B56AF7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13357"/>
            <a:ext cx="12192000" cy="5544644"/>
          </a:xfrm>
          <a:prstGeom prst="rect">
            <a:avLst/>
          </a:prstGeom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8200" y="-12207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s-ES" b="1" u="sng" dirty="0">
                <a:solidFill>
                  <a:srgbClr val="FF0000"/>
                </a:solidFill>
                <a:latin typeface="+mn-lt"/>
              </a:rPr>
              <a:t>CAUSAS DE LA VIOLENCIA DE GÉNERO</a:t>
            </a:r>
            <a:r>
              <a:rPr lang="es-ES" b="1" u="sng" dirty="0">
                <a:latin typeface="+mn-lt"/>
              </a:rPr>
              <a:t> 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1332225" y="1465182"/>
            <a:ext cx="5181600" cy="615297"/>
          </a:xfrm>
        </p:spPr>
        <p:txBody>
          <a:bodyPr/>
          <a:lstStyle/>
          <a:p>
            <a:pPr lvl="0"/>
            <a:r>
              <a:rPr lang="es-US" dirty="0">
                <a:solidFill>
                  <a:schemeClr val="bg1"/>
                </a:solidFill>
              </a:rPr>
              <a:t>Educación machista</a:t>
            </a:r>
            <a:endParaRPr lang="es-ES" dirty="0">
              <a:solidFill>
                <a:schemeClr val="bg1"/>
              </a:solidFill>
            </a:endParaRPr>
          </a:p>
          <a:p>
            <a:pPr marL="0" lvl="0" indent="0">
              <a:buNone/>
            </a:pPr>
            <a:endParaRPr lang="es-ES" dirty="0">
              <a:solidFill>
                <a:schemeClr val="bg1"/>
              </a:solidFill>
            </a:endParaRP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5808337" y="1412670"/>
            <a:ext cx="6633178" cy="720322"/>
          </a:xfrm>
        </p:spPr>
        <p:txBody>
          <a:bodyPr/>
          <a:lstStyle/>
          <a:p>
            <a:r>
              <a:rPr lang="es-US" dirty="0">
                <a:solidFill>
                  <a:schemeClr val="bg1"/>
                </a:solidFill>
              </a:rPr>
              <a:t>Padecer malos tratos durante la infancia.</a:t>
            </a:r>
            <a:endParaRPr lang="es-ES" dirty="0">
              <a:solidFill>
                <a:schemeClr val="bg1"/>
              </a:solidFill>
            </a:endParaRPr>
          </a:p>
          <a:p>
            <a:pPr marL="0" indent="0">
              <a:buNone/>
            </a:pPr>
            <a:endParaRPr lang="es-ES" dirty="0"/>
          </a:p>
        </p:txBody>
      </p:sp>
      <p:pic>
        <p:nvPicPr>
          <p:cNvPr id="6" name="Imagen 6">
            <a:extLst>
              <a:ext uri="{FF2B5EF4-FFF2-40B4-BE49-F238E27FC236}">
                <a16:creationId xmlns:a16="http://schemas.microsoft.com/office/drawing/2014/main" id="{8DEFBB28-2765-2C42-8E00-6C2652DDE50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4870" y="2046491"/>
            <a:ext cx="2575433" cy="2022320"/>
          </a:xfrm>
          <a:prstGeom prst="rect">
            <a:avLst/>
          </a:prstGeom>
        </p:spPr>
      </p:pic>
      <p:sp>
        <p:nvSpPr>
          <p:cNvPr id="8" name="CuadroTexto 7">
            <a:extLst>
              <a:ext uri="{FF2B5EF4-FFF2-40B4-BE49-F238E27FC236}">
                <a16:creationId xmlns:a16="http://schemas.microsoft.com/office/drawing/2014/main" id="{013EB888-5572-A348-8CD6-FE78047EAA5B}"/>
              </a:ext>
            </a:extLst>
          </p:cNvPr>
          <p:cNvSpPr txBox="1"/>
          <p:nvPr/>
        </p:nvSpPr>
        <p:spPr>
          <a:xfrm>
            <a:off x="703559" y="4216498"/>
            <a:ext cx="49046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s-US" sz="2800" dirty="0">
                <a:solidFill>
                  <a:schemeClr val="bg1"/>
                </a:solidFill>
              </a:rPr>
              <a:t>Falta de habilidades sociales</a:t>
            </a:r>
          </a:p>
        </p:txBody>
      </p:sp>
      <p:pic>
        <p:nvPicPr>
          <p:cNvPr id="10" name="Imagen 10">
            <a:extLst>
              <a:ext uri="{FF2B5EF4-FFF2-40B4-BE49-F238E27FC236}">
                <a16:creationId xmlns:a16="http://schemas.microsoft.com/office/drawing/2014/main" id="{D91FDF18-DC4F-6D40-9023-493E512E526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9276" y="4830526"/>
            <a:ext cx="3246619" cy="1528667"/>
          </a:xfrm>
          <a:prstGeom prst="rect">
            <a:avLst/>
          </a:prstGeom>
        </p:spPr>
      </p:pic>
      <p:sp>
        <p:nvSpPr>
          <p:cNvPr id="9" name="CuadroTexto 8">
            <a:extLst>
              <a:ext uri="{FF2B5EF4-FFF2-40B4-BE49-F238E27FC236}">
                <a16:creationId xmlns:a16="http://schemas.microsoft.com/office/drawing/2014/main" id="{8F9DE81C-29C4-984E-B210-777AFC38CB01}"/>
              </a:ext>
            </a:extLst>
          </p:cNvPr>
          <p:cNvSpPr txBox="1"/>
          <p:nvPr/>
        </p:nvSpPr>
        <p:spPr>
          <a:xfrm>
            <a:off x="8178317" y="4201789"/>
            <a:ext cx="18932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s-US" sz="2800" dirty="0">
                <a:solidFill>
                  <a:schemeClr val="bg1"/>
                </a:solidFill>
              </a:rPr>
              <a:t>Celos</a:t>
            </a:r>
          </a:p>
        </p:txBody>
      </p:sp>
      <p:pic>
        <p:nvPicPr>
          <p:cNvPr id="13" name="Imagen 13">
            <a:extLst>
              <a:ext uri="{FF2B5EF4-FFF2-40B4-BE49-F238E27FC236}">
                <a16:creationId xmlns:a16="http://schemas.microsoft.com/office/drawing/2014/main" id="{D9A8D7FE-266F-EE41-BFEC-4F7FC5D8788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2967" y="4728739"/>
            <a:ext cx="2932322" cy="1732242"/>
          </a:xfrm>
          <a:prstGeom prst="rect">
            <a:avLst/>
          </a:prstGeom>
        </p:spPr>
      </p:pic>
      <p:pic>
        <p:nvPicPr>
          <p:cNvPr id="14" name="Imagen 14">
            <a:extLst>
              <a:ext uri="{FF2B5EF4-FFF2-40B4-BE49-F238E27FC236}">
                <a16:creationId xmlns:a16="http://schemas.microsoft.com/office/drawing/2014/main" id="{45391DF8-2F7B-CB4D-97A9-F8E66941486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2886" y="1981581"/>
            <a:ext cx="1712485" cy="22281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92405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5">
            <a:extLst>
              <a:ext uri="{FF2B5EF4-FFF2-40B4-BE49-F238E27FC236}">
                <a16:creationId xmlns:a16="http://schemas.microsoft.com/office/drawing/2014/main" id="{A6DDF281-9ADD-4544-B280-5EFA2C85BE8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29523"/>
            <a:ext cx="12338025" cy="5628478"/>
          </a:xfrm>
          <a:prstGeom prst="rect">
            <a:avLst/>
          </a:prstGeom>
        </p:spPr>
      </p:pic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045D63FC-1A23-2C4C-BA7E-9688E44392F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99840" y="2049751"/>
            <a:ext cx="3028951" cy="825717"/>
          </a:xfrm>
        </p:spPr>
        <p:txBody>
          <a:bodyPr/>
          <a:lstStyle/>
          <a:p>
            <a:pPr algn="ctr"/>
            <a:r>
              <a:rPr lang="es-US" b="1" dirty="0">
                <a:solidFill>
                  <a:schemeClr val="bg1"/>
                </a:solidFill>
              </a:rPr>
              <a:t>Frustración.</a:t>
            </a:r>
          </a:p>
          <a:p>
            <a:pPr algn="ctr"/>
            <a:endParaRPr lang="es-US" b="1" dirty="0">
              <a:solidFill>
                <a:schemeClr val="bg1"/>
              </a:solidFill>
            </a:endParaRPr>
          </a:p>
          <a:p>
            <a:endParaRPr lang="es-US" b="1" dirty="0">
              <a:solidFill>
                <a:schemeClr val="bg1"/>
              </a:solidFill>
            </a:endParaRPr>
          </a:p>
          <a:p>
            <a:pPr marL="0" indent="0">
              <a:buNone/>
            </a:pPr>
            <a:endParaRPr lang="es-US" b="1" dirty="0">
              <a:solidFill>
                <a:schemeClr val="bg1"/>
              </a:solidFill>
            </a:endParaRPr>
          </a:p>
          <a:p>
            <a:pPr marL="0" indent="0">
              <a:buNone/>
            </a:pPr>
            <a:endParaRPr lang="es-US" b="1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s-US" b="1" dirty="0">
              <a:solidFill>
                <a:schemeClr val="bg1"/>
              </a:solidFill>
            </a:endParaRP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79034F76-057C-DC47-A85E-DFE7A49CEC6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130918" y="1484261"/>
            <a:ext cx="3848553" cy="2091606"/>
          </a:xfrm>
        </p:spPr>
        <p:txBody>
          <a:bodyPr/>
          <a:lstStyle/>
          <a:p>
            <a:pPr algn="ctr"/>
            <a:r>
              <a:rPr lang="es-US" b="1">
                <a:solidFill>
                  <a:schemeClr val="bg1"/>
                </a:solidFill>
              </a:rPr>
              <a:t>Repetición de patrones de comportamiento considerados “normales”</a:t>
            </a:r>
            <a:endParaRPr lang="es-US" b="1" dirty="0">
              <a:solidFill>
                <a:schemeClr val="bg1"/>
              </a:solidFill>
            </a:endParaRPr>
          </a:p>
          <a:p>
            <a:endParaRPr lang="es-US" b="1" dirty="0">
              <a:solidFill>
                <a:schemeClr val="bg1"/>
              </a:solidFill>
            </a:endParaRPr>
          </a:p>
          <a:p>
            <a:endParaRPr lang="es-US" b="1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s-US" b="1" dirty="0">
              <a:solidFill>
                <a:schemeClr val="bg1"/>
              </a:solidFill>
            </a:endParaRPr>
          </a:p>
          <a:p>
            <a:pPr marL="0" indent="0">
              <a:buNone/>
            </a:pPr>
            <a:endParaRPr lang="es-ES" b="1" dirty="0">
              <a:solidFill>
                <a:schemeClr val="bg1"/>
              </a:solidFill>
            </a:endParaRPr>
          </a:p>
          <a:p>
            <a:pPr marL="0" lvl="0" indent="0" algn="ctr">
              <a:buNone/>
            </a:pPr>
            <a:endParaRPr lang="es-US" b="1" dirty="0"/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19482599-3665-6643-8A84-131EAA9DA1DB}"/>
              </a:ext>
            </a:extLst>
          </p:cNvPr>
          <p:cNvSpPr txBox="1"/>
          <p:nvPr/>
        </p:nvSpPr>
        <p:spPr>
          <a:xfrm>
            <a:off x="537498" y="250107"/>
            <a:ext cx="1111700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000" b="1" u="sng" dirty="0">
                <a:solidFill>
                  <a:srgbClr val="FF0000"/>
                </a:solidFill>
                <a:latin typeface="+mn-lt"/>
              </a:rPr>
              <a:t>CAUSAS DE LA VIOLENCIA DE GÉNERO</a:t>
            </a:r>
            <a:endParaRPr lang="es-US" sz="4000" dirty="0"/>
          </a:p>
        </p:txBody>
      </p:sp>
      <p:pic>
        <p:nvPicPr>
          <p:cNvPr id="11" name="Imagen 11">
            <a:extLst>
              <a:ext uri="{FF2B5EF4-FFF2-40B4-BE49-F238E27FC236}">
                <a16:creationId xmlns:a16="http://schemas.microsoft.com/office/drawing/2014/main" id="{FA15E333-CAC9-3241-9CE8-F47879D058D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296" y="3262225"/>
            <a:ext cx="3028950" cy="2073666"/>
          </a:xfrm>
          <a:prstGeom prst="rect">
            <a:avLst/>
          </a:prstGeom>
        </p:spPr>
      </p:pic>
      <p:pic>
        <p:nvPicPr>
          <p:cNvPr id="13" name="Imagen 13">
            <a:extLst>
              <a:ext uri="{FF2B5EF4-FFF2-40B4-BE49-F238E27FC236}">
                <a16:creationId xmlns:a16="http://schemas.microsoft.com/office/drawing/2014/main" id="{D1715467-66EA-9C4B-904B-351802BAB86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2289" y="3393199"/>
            <a:ext cx="3273445" cy="1811718"/>
          </a:xfrm>
          <a:prstGeom prst="rect">
            <a:avLst/>
          </a:prstGeom>
        </p:spPr>
      </p:pic>
      <p:pic>
        <p:nvPicPr>
          <p:cNvPr id="14" name="Imagen 14">
            <a:extLst>
              <a:ext uri="{FF2B5EF4-FFF2-40B4-BE49-F238E27FC236}">
                <a16:creationId xmlns:a16="http://schemas.microsoft.com/office/drawing/2014/main" id="{AECFCE2B-5B7E-7E4E-A1A3-CE1317C87FE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35345" y="3443735"/>
            <a:ext cx="2846987" cy="1811719"/>
          </a:xfrm>
          <a:prstGeom prst="rect">
            <a:avLst/>
          </a:prstGeom>
        </p:spPr>
      </p:pic>
      <p:sp>
        <p:nvSpPr>
          <p:cNvPr id="2" name="CuadroTexto 1">
            <a:extLst>
              <a:ext uri="{FF2B5EF4-FFF2-40B4-BE49-F238E27FC236}">
                <a16:creationId xmlns:a16="http://schemas.microsoft.com/office/drawing/2014/main" id="{B7D8882D-75E5-CB4D-97F8-B9598BF805F9}"/>
              </a:ext>
            </a:extLst>
          </p:cNvPr>
          <p:cNvSpPr txBox="1"/>
          <p:nvPr/>
        </p:nvSpPr>
        <p:spPr>
          <a:xfrm>
            <a:off x="4185569" y="2049751"/>
            <a:ext cx="38485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s-US" sz="2800" b="1">
                <a:solidFill>
                  <a:schemeClr val="bg1"/>
                </a:solidFill>
              </a:rPr>
              <a:t>Desilusión económica</a:t>
            </a:r>
            <a:r>
              <a:rPr lang="es-US" b="1">
                <a:solidFill>
                  <a:schemeClr val="bg1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887000735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3_Austin">
  <a:themeElements>
    <a:clrScheme name="Cartoné">
      <a:dk1>
        <a:srgbClr val="000000"/>
      </a:dk1>
      <a:lt1>
        <a:srgbClr val="FFFFFF"/>
      </a:lt1>
      <a:dk2>
        <a:srgbClr val="895D1D"/>
      </a:dk2>
      <a:lt2>
        <a:srgbClr val="ECE9C6"/>
      </a:lt2>
      <a:accent1>
        <a:srgbClr val="873624"/>
      </a:accent1>
      <a:accent2>
        <a:srgbClr val="D6862D"/>
      </a:accent2>
      <a:accent3>
        <a:srgbClr val="D0BE40"/>
      </a:accent3>
      <a:accent4>
        <a:srgbClr val="877F6C"/>
      </a:accent4>
      <a:accent5>
        <a:srgbClr val="972109"/>
      </a:accent5>
      <a:accent6>
        <a:srgbClr val="AEB795"/>
      </a:accent6>
      <a:hlink>
        <a:srgbClr val="CC9900"/>
      </a:hlink>
      <a:folHlink>
        <a:srgbClr val="B2B2B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Sector">
  <a:themeElements>
    <a:clrScheme name="Sector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Sector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ector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ppt/theme/theme4.xml><?xml version="1.0" encoding="utf-8"?>
<a:theme xmlns:a="http://schemas.openxmlformats.org/drawingml/2006/main" name="Faceta">
  <a:themeElements>
    <a:clrScheme name="Faceta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Faceta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a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0B5AB586-D108-4FC1-8368-649FE654B894}"/>
    </a:ext>
  </a:extLst>
</a:theme>
</file>

<file path=ppt/theme/theme5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377</TotalTime>
  <Words>1146</Words>
  <Application>Microsoft Office PowerPoint</Application>
  <PresentationFormat>Panorámica</PresentationFormat>
  <Paragraphs>154</Paragraphs>
  <Slides>43</Slides>
  <Notes>23</Notes>
  <HiddenSlides>0</HiddenSlides>
  <MMClips>0</MMClips>
  <ScaleCrop>false</ScaleCrop>
  <HeadingPairs>
    <vt:vector size="6" baseType="variant">
      <vt:variant>
        <vt:lpstr>Fuentes usadas</vt:lpstr>
      </vt:variant>
      <vt:variant>
        <vt:i4>12</vt:i4>
      </vt:variant>
      <vt:variant>
        <vt:lpstr>Tema</vt:lpstr>
      </vt:variant>
      <vt:variant>
        <vt:i4>4</vt:i4>
      </vt:variant>
      <vt:variant>
        <vt:lpstr>Títulos de diapositiva</vt:lpstr>
      </vt:variant>
      <vt:variant>
        <vt:i4>43</vt:i4>
      </vt:variant>
    </vt:vector>
  </HeadingPairs>
  <TitlesOfParts>
    <vt:vector size="59" baseType="lpstr">
      <vt:lpstr>Arial</vt:lpstr>
      <vt:lpstr>Arial Black</vt:lpstr>
      <vt:lpstr>Bernard MT Condensed</vt:lpstr>
      <vt:lpstr>Calibri</vt:lpstr>
      <vt:lpstr>Calibri Light</vt:lpstr>
      <vt:lpstr>Century Gothic</vt:lpstr>
      <vt:lpstr>Corbel</vt:lpstr>
      <vt:lpstr>Noto Sans Symbols</vt:lpstr>
      <vt:lpstr>Times New Roman</vt:lpstr>
      <vt:lpstr>Trebuchet MS</vt:lpstr>
      <vt:lpstr>Wingdings</vt:lpstr>
      <vt:lpstr>Wingdings 3</vt:lpstr>
      <vt:lpstr>Tema de Office</vt:lpstr>
      <vt:lpstr>23_Austin</vt:lpstr>
      <vt:lpstr>Sector</vt:lpstr>
      <vt:lpstr>Faceta</vt:lpstr>
      <vt:lpstr>Presentación de PowerPoint</vt:lpstr>
      <vt:lpstr>Presentación de PowerPoint</vt:lpstr>
      <vt:lpstr>Presentación de PowerPoint</vt:lpstr>
      <vt:lpstr>Presentación de PowerPoint</vt:lpstr>
      <vt:lpstr>CARACTERÍSTICAS DE VIOLENCIA DE GÉNERO  </vt:lpstr>
      <vt:lpstr>Presentación de PowerPoint</vt:lpstr>
      <vt:lpstr>Presentación de PowerPoint</vt:lpstr>
      <vt:lpstr>CAUSAS DE LA VIOLENCIA DE GÉNERO </vt:lpstr>
      <vt:lpstr>Presentación de PowerPoint</vt:lpstr>
      <vt:lpstr>CICLO DE LA VIOLENCIA DE GÉNERO  </vt:lpstr>
      <vt:lpstr>¿POR QUÉ LAS MUJERES MALTRATADAS PERMANECEN CON SUS AGRESORES? </vt:lpstr>
      <vt:lpstr>¿POR QUÉ LAS MUJERES MALTRATADAS PERMANECEN CON SUS AGRESORES? </vt:lpstr>
      <vt:lpstr>¿POR QUÉ LOS HOMBRES NO DENUNCIAN LOS CASOS DE VIOLENCIA DE GENERO? </vt:lpstr>
      <vt:lpstr>¿DONDE SE PUEDE DENUNCIAR EN CASO DE VIOLENCIA DE GENERO?</vt:lpstr>
      <vt:lpstr>Presentación de PowerPoint</vt:lpstr>
      <vt:lpstr>Presentación de PowerPoint</vt:lpstr>
      <vt:lpstr>CONSTITUCION POLITICA DEL ESTADO</vt:lpstr>
      <vt:lpstr>REFERENCIA NORMATIVA NACIONAL</vt:lpstr>
      <vt:lpstr>REFERENCIA NORMATIVA INTERNACIONAL</vt:lpstr>
      <vt:lpstr>LEY 348 LEY INTEGRAL PARA GARANTIZAR A LAS MUJERES UNA VIDA LIBRE DE VIOLENCIA</vt:lpstr>
      <vt:lpstr>Presentación de PowerPoint</vt:lpstr>
      <vt:lpstr>Presentación de PowerPoint</vt:lpstr>
      <vt:lpstr>Presentación de PowerPoint</vt:lpstr>
      <vt:lpstr>Presentación de PowerPoint</vt:lpstr>
      <vt:lpstr>APLICACIÓN </vt:lpstr>
      <vt:lpstr>Presentación de PowerPoint</vt:lpstr>
      <vt:lpstr>GARANTÍAS DE LAS MUJERES EN SITUACIÓN DE VIOLENCIA</vt:lpstr>
      <vt:lpstr>TIPOS DE VIOLENCIA CONTRA LAS MUJERES</vt:lpstr>
      <vt:lpstr>Presentación de PowerPoint</vt:lpstr>
      <vt:lpstr> TIPOS DE VIOLENCIA CONTRA LAS MUJERES EN LA LEY 348. 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    Víctimas de los delitos en el marco de la Ley Nº 348 </vt:lpstr>
      <vt:lpstr>Presentación de PowerPoint</vt:lpstr>
      <vt:lpstr>FEMINICIDIO </vt:lpstr>
      <vt:lpstr>               SANCIONES</vt:lpstr>
      <vt:lpstr>¿CÓMO SE DEBE ATENDER A LAS MUJERES EN SITUACIÓN DE VIOLENCIA? (Art. 24, 25, 26 y 30)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ERWIN</dc:creator>
  <cp:lastModifiedBy>Veronica Miranda</cp:lastModifiedBy>
  <cp:revision>47</cp:revision>
  <dcterms:created xsi:type="dcterms:W3CDTF">2021-08-26T00:09:08Z</dcterms:created>
  <dcterms:modified xsi:type="dcterms:W3CDTF">2021-09-20T19:34:26Z</dcterms:modified>
</cp:coreProperties>
</file>